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8" r:id="rId2"/>
    <p:sldId id="259" r:id="rId3"/>
    <p:sldId id="261" r:id="rId4"/>
    <p:sldId id="260" r:id="rId5"/>
    <p:sldId id="262" r:id="rId6"/>
    <p:sldId id="263" r:id="rId7"/>
    <p:sldId id="264" r:id="rId8"/>
    <p:sldId id="265" r:id="rId9"/>
    <p:sldId id="266" r:id="rId10"/>
    <p:sldId id="267" r:id="rId11"/>
    <p:sldId id="268" r:id="rId12"/>
    <p:sldId id="269" r:id="rId13"/>
    <p:sldId id="270" r:id="rId14"/>
    <p:sldId id="271" r:id="rId15"/>
    <p:sldId id="274" r:id="rId16"/>
    <p:sldId id="275" r:id="rId17"/>
    <p:sldId id="272" r:id="rId18"/>
    <p:sldId id="273" r:id="rId19"/>
    <p:sldId id="277" r:id="rId20"/>
    <p:sldId id="280" r:id="rId21"/>
    <p:sldId id="278" r:id="rId22"/>
    <p:sldId id="279" r:id="rId23"/>
    <p:sldId id="276"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76CF969-1CD4-422F-BC8F-BD9F4DB349B1}">
          <p14:sldIdLst/>
        </p14:section>
        <p14:section name="Untitled Section" id="{BC1DC20D-7F1B-4F7D-9041-35FCC48F47D2}">
          <p14:sldIdLst>
            <p14:sldId id="258"/>
            <p14:sldId id="259"/>
            <p14:sldId id="261"/>
            <p14:sldId id="260"/>
            <p14:sldId id="262"/>
            <p14:sldId id="263"/>
            <p14:sldId id="264"/>
            <p14:sldId id="265"/>
            <p14:sldId id="266"/>
            <p14:sldId id="267"/>
            <p14:sldId id="268"/>
            <p14:sldId id="269"/>
            <p14:sldId id="270"/>
            <p14:sldId id="271"/>
            <p14:sldId id="274"/>
            <p14:sldId id="275"/>
            <p14:sldId id="272"/>
            <p14:sldId id="273"/>
            <p14:sldId id="277"/>
            <p14:sldId id="280"/>
            <p14:sldId id="278"/>
            <p14:sldId id="279"/>
            <p14:sldId id="276"/>
            <p14:sldId id="281"/>
            <p14:sldId id="282"/>
            <p14:sldId id="283"/>
          </p14:sldIdLst>
        </p14:section>
      </p14:sectionLst>
    </p:ex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AB650-DF47-46D0-BD51-390EC02044C0}" v="1147" dt="2022-10-29T09:34:27.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3" autoAdjust="0"/>
    <p:restoredTop sz="93620" autoAdjust="0"/>
  </p:normalViewPr>
  <p:slideViewPr>
    <p:cSldViewPr snapToGrid="0">
      <p:cViewPr varScale="1">
        <p:scale>
          <a:sx n="61" d="100"/>
          <a:sy n="61" d="100"/>
        </p:scale>
        <p:origin x="176" y="48"/>
      </p:cViewPr>
      <p:guideLst>
        <p:guide orient="horz" pos="2184"/>
        <p:guide pos="381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9" d="100"/>
          <a:sy n="49" d="100"/>
        </p:scale>
        <p:origin x="2740"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pca Anugrah" userId="d5cf0462cad58d67" providerId="LiveId" clId="{4DCAB650-DF47-46D0-BD51-390EC02044C0}"/>
    <pc:docChg chg="undo custSel addSld delSld modSld sldOrd modSection">
      <pc:chgData name="Dipca Anugrah" userId="d5cf0462cad58d67" providerId="LiveId" clId="{4DCAB650-DF47-46D0-BD51-390EC02044C0}" dt="2022-10-29T09:34:27.766" v="2553"/>
      <pc:docMkLst>
        <pc:docMk/>
      </pc:docMkLst>
      <pc:sldChg chg="addSp delSp modSp mod setBg">
        <pc:chgData name="Dipca Anugrah" userId="d5cf0462cad58d67" providerId="LiveId" clId="{4DCAB650-DF47-46D0-BD51-390EC02044C0}" dt="2022-10-29T04:35:31.228" v="1213" actId="1076"/>
        <pc:sldMkLst>
          <pc:docMk/>
          <pc:sldMk cId="989317533" sldId="258"/>
        </pc:sldMkLst>
        <pc:spChg chg="mod">
          <ac:chgData name="Dipca Anugrah" userId="d5cf0462cad58d67" providerId="LiveId" clId="{4DCAB650-DF47-46D0-BD51-390EC02044C0}" dt="2022-10-29T03:55:16.343" v="871" actId="1076"/>
          <ac:spMkLst>
            <pc:docMk/>
            <pc:sldMk cId="989317533" sldId="258"/>
            <ac:spMk id="10" creationId="{863DBB73-27C3-377B-82EF-997081F31404}"/>
          </ac:spMkLst>
        </pc:spChg>
        <pc:spChg chg="mod">
          <ac:chgData name="Dipca Anugrah" userId="d5cf0462cad58d67" providerId="LiveId" clId="{4DCAB650-DF47-46D0-BD51-390EC02044C0}" dt="2022-10-29T03:47:31.523" v="857" actId="1076"/>
          <ac:spMkLst>
            <pc:docMk/>
            <pc:sldMk cId="989317533" sldId="258"/>
            <ac:spMk id="15" creationId="{3F631CD0-FE1B-CDAD-AF26-38339A0DBBE5}"/>
          </ac:spMkLst>
        </pc:spChg>
        <pc:spChg chg="mod">
          <ac:chgData name="Dipca Anugrah" userId="d5cf0462cad58d67" providerId="LiveId" clId="{4DCAB650-DF47-46D0-BD51-390EC02044C0}" dt="2022-10-29T03:47:36.451" v="858" actId="1076"/>
          <ac:spMkLst>
            <pc:docMk/>
            <pc:sldMk cId="989317533" sldId="258"/>
            <ac:spMk id="16" creationId="{55DFBAF7-9E61-0074-2A66-DC7ED78CFE84}"/>
          </ac:spMkLst>
        </pc:spChg>
        <pc:picChg chg="add mod ord">
          <ac:chgData name="Dipca Anugrah" userId="d5cf0462cad58d67" providerId="LiveId" clId="{4DCAB650-DF47-46D0-BD51-390EC02044C0}" dt="2022-10-29T04:35:06.853" v="1207" actId="1076"/>
          <ac:picMkLst>
            <pc:docMk/>
            <pc:sldMk cId="989317533" sldId="258"/>
            <ac:picMk id="2" creationId="{036A81C8-EF98-BC56-D754-393F3C0AEBF2}"/>
          </ac:picMkLst>
        </pc:picChg>
        <pc:picChg chg="add mod ord">
          <ac:chgData name="Dipca Anugrah" userId="d5cf0462cad58d67" providerId="LiveId" clId="{4DCAB650-DF47-46D0-BD51-390EC02044C0}" dt="2022-10-29T04:35:13.190" v="1209" actId="1076"/>
          <ac:picMkLst>
            <pc:docMk/>
            <pc:sldMk cId="989317533" sldId="258"/>
            <ac:picMk id="3" creationId="{B3369B22-D535-484C-2586-313A8AAE196F}"/>
          </ac:picMkLst>
        </pc:picChg>
        <pc:picChg chg="add mod ord">
          <ac:chgData name="Dipca Anugrah" userId="d5cf0462cad58d67" providerId="LiveId" clId="{4DCAB650-DF47-46D0-BD51-390EC02044C0}" dt="2022-10-29T04:35:25.453" v="1212" actId="1076"/>
          <ac:picMkLst>
            <pc:docMk/>
            <pc:sldMk cId="989317533" sldId="258"/>
            <ac:picMk id="4" creationId="{52F7FBF6-2B96-FD13-F338-6CAB6A13E4AF}"/>
          </ac:picMkLst>
        </pc:picChg>
        <pc:picChg chg="mod">
          <ac:chgData name="Dipca Anugrah" userId="d5cf0462cad58d67" providerId="LiveId" clId="{4DCAB650-DF47-46D0-BD51-390EC02044C0}" dt="2022-10-29T04:35:19.361" v="1211" actId="1076"/>
          <ac:picMkLst>
            <pc:docMk/>
            <pc:sldMk cId="989317533" sldId="258"/>
            <ac:picMk id="5" creationId="{74947F9A-96B5-6689-316B-36ECD6E25F1E}"/>
          </ac:picMkLst>
        </pc:picChg>
        <pc:picChg chg="mod">
          <ac:chgData name="Dipca Anugrah" userId="d5cf0462cad58d67" providerId="LiveId" clId="{4DCAB650-DF47-46D0-BD51-390EC02044C0}" dt="2022-10-29T04:35:31.228" v="1213" actId="1076"/>
          <ac:picMkLst>
            <pc:docMk/>
            <pc:sldMk cId="989317533" sldId="258"/>
            <ac:picMk id="7" creationId="{779FC329-C078-2ED6-A7DC-CBDE4EEB36C3}"/>
          </ac:picMkLst>
        </pc:picChg>
        <pc:picChg chg="del mod">
          <ac:chgData name="Dipca Anugrah" userId="d5cf0462cad58d67" providerId="LiveId" clId="{4DCAB650-DF47-46D0-BD51-390EC02044C0}" dt="2022-10-29T04:33:19.321" v="1186" actId="478"/>
          <ac:picMkLst>
            <pc:docMk/>
            <pc:sldMk cId="989317533" sldId="258"/>
            <ac:picMk id="11" creationId="{E7E11042-99B6-7C16-EDBA-0041B7FF1FA5}"/>
          </ac:picMkLst>
        </pc:picChg>
      </pc:sldChg>
      <pc:sldChg chg="addSp delSp modSp mod setBg modClrScheme addAnim delAnim modAnim chgLayout">
        <pc:chgData name="Dipca Anugrah" userId="d5cf0462cad58d67" providerId="LiveId" clId="{4DCAB650-DF47-46D0-BD51-390EC02044C0}" dt="2022-10-29T04:39:58.455" v="1260"/>
        <pc:sldMkLst>
          <pc:docMk/>
          <pc:sldMk cId="1770343494" sldId="259"/>
        </pc:sldMkLst>
        <pc:spChg chg="add mod">
          <ac:chgData name="Dipca Anugrah" userId="d5cf0462cad58d67" providerId="LiveId" clId="{4DCAB650-DF47-46D0-BD51-390EC02044C0}" dt="2022-10-29T04:19:10.935" v="1095" actId="1076"/>
          <ac:spMkLst>
            <pc:docMk/>
            <pc:sldMk cId="1770343494" sldId="259"/>
            <ac:spMk id="10" creationId="{55938147-9F89-FE2B-10CD-499AC7429C17}"/>
          </ac:spMkLst>
        </pc:spChg>
        <pc:spChg chg="add del mod">
          <ac:chgData name="Dipca Anugrah" userId="d5cf0462cad58d67" providerId="LiveId" clId="{4DCAB650-DF47-46D0-BD51-390EC02044C0}" dt="2022-10-29T04:12:48.473" v="963"/>
          <ac:spMkLst>
            <pc:docMk/>
            <pc:sldMk cId="1770343494" sldId="259"/>
            <ac:spMk id="12" creationId="{27A2FC70-6C14-0FFA-BFEE-2981D52D4AFA}"/>
          </ac:spMkLst>
        </pc:spChg>
        <pc:spChg chg="add mod">
          <ac:chgData name="Dipca Anugrah" userId="d5cf0462cad58d67" providerId="LiveId" clId="{4DCAB650-DF47-46D0-BD51-390EC02044C0}" dt="2022-10-29T04:36:05.260" v="1214" actId="1076"/>
          <ac:spMkLst>
            <pc:docMk/>
            <pc:sldMk cId="1770343494" sldId="259"/>
            <ac:spMk id="14" creationId="{D9ACD614-7FB2-98AD-2631-1B129F944377}"/>
          </ac:spMkLst>
        </pc:spChg>
        <pc:spChg chg="mod">
          <ac:chgData name="Dipca Anugrah" userId="d5cf0462cad58d67" providerId="LiveId" clId="{4DCAB650-DF47-46D0-BD51-390EC02044C0}" dt="2022-10-29T04:13:14.751" v="970" actId="21"/>
          <ac:spMkLst>
            <pc:docMk/>
            <pc:sldMk cId="1770343494" sldId="259"/>
            <ac:spMk id="18" creationId="{4E1A34B1-E28C-3B3E-DB66-738712D9B38B}"/>
          </ac:spMkLst>
        </pc:spChg>
        <pc:spChg chg="mod">
          <ac:chgData name="Dipca Anugrah" userId="d5cf0462cad58d67" providerId="LiveId" clId="{4DCAB650-DF47-46D0-BD51-390EC02044C0}" dt="2022-10-29T04:12:46.992" v="961" actId="21"/>
          <ac:spMkLst>
            <pc:docMk/>
            <pc:sldMk cId="1770343494" sldId="259"/>
            <ac:spMk id="21" creationId="{49630237-940E-F6DB-7387-06FC8FD0D83E}"/>
          </ac:spMkLst>
        </pc:spChg>
        <pc:spChg chg="mod">
          <ac:chgData name="Dipca Anugrah" userId="d5cf0462cad58d67" providerId="LiveId" clId="{4DCAB650-DF47-46D0-BD51-390EC02044C0}" dt="2022-10-29T04:11:35.199" v="945" actId="21"/>
          <ac:spMkLst>
            <pc:docMk/>
            <pc:sldMk cId="1770343494" sldId="259"/>
            <ac:spMk id="24" creationId="{9A46C3BE-4381-743F-184C-69E5D5093715}"/>
          </ac:spMkLst>
        </pc:spChg>
        <pc:spChg chg="add mod">
          <ac:chgData name="Dipca Anugrah" userId="d5cf0462cad58d67" providerId="LiveId" clId="{4DCAB650-DF47-46D0-BD51-390EC02044C0}" dt="2022-10-29T04:27:12.370" v="1151" actId="1076"/>
          <ac:spMkLst>
            <pc:docMk/>
            <pc:sldMk cId="1770343494" sldId="259"/>
            <ac:spMk id="25" creationId="{FF7C3056-A305-1326-7866-010C95A7C381}"/>
          </ac:spMkLst>
        </pc:spChg>
        <pc:spChg chg="add mod ord">
          <ac:chgData name="Dipca Anugrah" userId="d5cf0462cad58d67" providerId="LiveId" clId="{4DCAB650-DF47-46D0-BD51-390EC02044C0}" dt="2022-10-29T04:18:38.014" v="1092" actId="2711"/>
          <ac:spMkLst>
            <pc:docMk/>
            <pc:sldMk cId="1770343494" sldId="259"/>
            <ac:spMk id="26" creationId="{A238A02A-04D0-A039-6D0B-25D67ABE61EA}"/>
          </ac:spMkLst>
        </pc:spChg>
        <pc:spChg chg="add mod">
          <ac:chgData name="Dipca Anugrah" userId="d5cf0462cad58d67" providerId="LiveId" clId="{4DCAB650-DF47-46D0-BD51-390EC02044C0}" dt="2022-10-29T04:36:24.173" v="1218" actId="1076"/>
          <ac:spMkLst>
            <pc:docMk/>
            <pc:sldMk cId="1770343494" sldId="259"/>
            <ac:spMk id="27" creationId="{8E5B68F3-EDA3-9713-00D5-A381D56A77D1}"/>
          </ac:spMkLst>
        </pc:spChg>
        <pc:spChg chg="del mod">
          <ac:chgData name="Dipca Anugrah" userId="d5cf0462cad58d67" providerId="LiveId" clId="{4DCAB650-DF47-46D0-BD51-390EC02044C0}" dt="2022-10-29T04:22:01.120" v="1104" actId="478"/>
          <ac:spMkLst>
            <pc:docMk/>
            <pc:sldMk cId="1770343494" sldId="259"/>
            <ac:spMk id="35" creationId="{356FD61E-0479-4509-4DD6-9A43384ED138}"/>
          </ac:spMkLst>
        </pc:spChg>
        <pc:spChg chg="del mod">
          <ac:chgData name="Dipca Anugrah" userId="d5cf0462cad58d67" providerId="LiveId" clId="{4DCAB650-DF47-46D0-BD51-390EC02044C0}" dt="2022-10-29T04:22:01.120" v="1104" actId="478"/>
          <ac:spMkLst>
            <pc:docMk/>
            <pc:sldMk cId="1770343494" sldId="259"/>
            <ac:spMk id="36" creationId="{84B036DB-BF6E-2FF4-A304-88897A394B4E}"/>
          </ac:spMkLst>
        </pc:spChg>
        <pc:spChg chg="del mod">
          <ac:chgData name="Dipca Anugrah" userId="d5cf0462cad58d67" providerId="LiveId" clId="{4DCAB650-DF47-46D0-BD51-390EC02044C0}" dt="2022-10-29T04:22:01.120" v="1104" actId="478"/>
          <ac:spMkLst>
            <pc:docMk/>
            <pc:sldMk cId="1770343494" sldId="259"/>
            <ac:spMk id="37" creationId="{31F9CFB6-8DF5-31C6-8E79-D9C3E728D086}"/>
          </ac:spMkLst>
        </pc:spChg>
        <pc:spChg chg="del mod">
          <ac:chgData name="Dipca Anugrah" userId="d5cf0462cad58d67" providerId="LiveId" clId="{4DCAB650-DF47-46D0-BD51-390EC02044C0}" dt="2022-10-29T04:22:01.120" v="1104" actId="478"/>
          <ac:spMkLst>
            <pc:docMk/>
            <pc:sldMk cId="1770343494" sldId="259"/>
            <ac:spMk id="38" creationId="{0C5B22D9-4CC0-88C6-6BC9-17EADF924B20}"/>
          </ac:spMkLst>
        </pc:spChg>
        <pc:grpChg chg="add del mod">
          <ac:chgData name="Dipca Anugrah" userId="d5cf0462cad58d67" providerId="LiveId" clId="{4DCAB650-DF47-46D0-BD51-390EC02044C0}" dt="2022-10-29T04:13:42.158" v="978" actId="478"/>
          <ac:grpSpMkLst>
            <pc:docMk/>
            <pc:sldMk cId="1770343494" sldId="259"/>
            <ac:grpSpMk id="16" creationId="{2FB12FA2-BF26-7D6E-7B78-832D199B7C66}"/>
          </ac:grpSpMkLst>
        </pc:grpChg>
        <pc:grpChg chg="del mod">
          <ac:chgData name="Dipca Anugrah" userId="d5cf0462cad58d67" providerId="LiveId" clId="{4DCAB650-DF47-46D0-BD51-390EC02044C0}" dt="2022-10-29T04:13:07.599" v="969" actId="478"/>
          <ac:grpSpMkLst>
            <pc:docMk/>
            <pc:sldMk cId="1770343494" sldId="259"/>
            <ac:grpSpMk id="19" creationId="{3E11B7B3-5002-3175-BB09-3950563B1858}"/>
          </ac:grpSpMkLst>
        </pc:grpChg>
        <pc:grpChg chg="del mod">
          <ac:chgData name="Dipca Anugrah" userId="d5cf0462cad58d67" providerId="LiveId" clId="{4DCAB650-DF47-46D0-BD51-390EC02044C0}" dt="2022-10-29T04:12:16.856" v="953" actId="478"/>
          <ac:grpSpMkLst>
            <pc:docMk/>
            <pc:sldMk cId="1770343494" sldId="259"/>
            <ac:grpSpMk id="22" creationId="{454EF4BB-1765-4842-3B1E-5A0327C8CCB4}"/>
          </ac:grpSpMkLst>
        </pc:grpChg>
        <pc:grpChg chg="del mod">
          <ac:chgData name="Dipca Anugrah" userId="d5cf0462cad58d67" providerId="LiveId" clId="{4DCAB650-DF47-46D0-BD51-390EC02044C0}" dt="2022-10-29T04:21:55.012" v="1102" actId="27803"/>
          <ac:grpSpMkLst>
            <pc:docMk/>
            <pc:sldMk cId="1770343494" sldId="259"/>
            <ac:grpSpMk id="34" creationId="{6365753D-F9F2-B2D8-1B5E-1A747B2C9373}"/>
          </ac:grpSpMkLst>
        </pc:grpChg>
        <pc:picChg chg="add mod ord modCrop">
          <ac:chgData name="Dipca Anugrah" userId="d5cf0462cad58d67" providerId="LiveId" clId="{4DCAB650-DF47-46D0-BD51-390EC02044C0}" dt="2022-10-29T04:32:14.573" v="1177" actId="1076"/>
          <ac:picMkLst>
            <pc:docMk/>
            <pc:sldMk cId="1770343494" sldId="259"/>
            <ac:picMk id="3" creationId="{335173DB-6AC5-CCA2-5460-EC3DB6F82118}"/>
          </ac:picMkLst>
        </pc:picChg>
        <pc:picChg chg="del mod ord">
          <ac:chgData name="Dipca Anugrah" userId="d5cf0462cad58d67" providerId="LiveId" clId="{4DCAB650-DF47-46D0-BD51-390EC02044C0}" dt="2022-10-29T04:30:59.558" v="1163" actId="478"/>
          <ac:picMkLst>
            <pc:docMk/>
            <pc:sldMk cId="1770343494" sldId="259"/>
            <ac:picMk id="4" creationId="{E35A19EE-CD03-36EA-D3CD-DED18F22BF78}"/>
          </ac:picMkLst>
        </pc:picChg>
        <pc:picChg chg="mod">
          <ac:chgData name="Dipca Anugrah" userId="d5cf0462cad58d67" providerId="LiveId" clId="{4DCAB650-DF47-46D0-BD51-390EC02044C0}" dt="2022-10-29T04:32:34.563" v="1180" actId="1076"/>
          <ac:picMkLst>
            <pc:docMk/>
            <pc:sldMk cId="1770343494" sldId="259"/>
            <ac:picMk id="5" creationId="{CFE1DE6E-5F62-6092-B90C-417ACB7A7C84}"/>
          </ac:picMkLst>
        </pc:picChg>
        <pc:picChg chg="mod modCrop">
          <ac:chgData name="Dipca Anugrah" userId="d5cf0462cad58d67" providerId="LiveId" clId="{4DCAB650-DF47-46D0-BD51-390EC02044C0}" dt="2022-10-29T04:10:04.389" v="935" actId="1076"/>
          <ac:picMkLst>
            <pc:docMk/>
            <pc:sldMk cId="1770343494" sldId="259"/>
            <ac:picMk id="6" creationId="{7735C846-102F-B37B-34DC-2615FCE84D92}"/>
          </ac:picMkLst>
        </pc:picChg>
        <pc:picChg chg="add mod ord modCrop">
          <ac:chgData name="Dipca Anugrah" userId="d5cf0462cad58d67" providerId="LiveId" clId="{4DCAB650-DF47-46D0-BD51-390EC02044C0}" dt="2022-10-29T04:10:53.048" v="944" actId="14100"/>
          <ac:picMkLst>
            <pc:docMk/>
            <pc:sldMk cId="1770343494" sldId="259"/>
            <ac:picMk id="8" creationId="{2BB33DD2-4B47-85D2-F214-983DA9734F67}"/>
          </ac:picMkLst>
        </pc:picChg>
        <pc:picChg chg="add del mod">
          <ac:chgData name="Dipca Anugrah" userId="d5cf0462cad58d67" providerId="LiveId" clId="{4DCAB650-DF47-46D0-BD51-390EC02044C0}" dt="2022-10-29T04:21:55.012" v="1102" actId="27803"/>
          <ac:picMkLst>
            <pc:docMk/>
            <pc:sldMk cId="1770343494" sldId="259"/>
            <ac:picMk id="29" creationId="{8EE732B9-836B-7E44-0ECA-04F9E410C3C4}"/>
          </ac:picMkLst>
        </pc:picChg>
        <pc:picChg chg="add del mod">
          <ac:chgData name="Dipca Anugrah" userId="d5cf0462cad58d67" providerId="LiveId" clId="{4DCAB650-DF47-46D0-BD51-390EC02044C0}" dt="2022-10-29T04:21:55.012" v="1102" actId="27803"/>
          <ac:picMkLst>
            <pc:docMk/>
            <pc:sldMk cId="1770343494" sldId="259"/>
            <ac:picMk id="31" creationId="{31F9CFB6-8DF5-31C6-8E79-D9C3E728D086}"/>
          </ac:picMkLst>
        </pc:picChg>
        <pc:picChg chg="add del mod">
          <ac:chgData name="Dipca Anugrah" userId="d5cf0462cad58d67" providerId="LiveId" clId="{4DCAB650-DF47-46D0-BD51-390EC02044C0}" dt="2022-10-29T04:21:55.012" v="1102" actId="27803"/>
          <ac:picMkLst>
            <pc:docMk/>
            <pc:sldMk cId="1770343494" sldId="259"/>
            <ac:picMk id="33" creationId="{0C5B22D9-4CC0-88C6-6BC9-17EADF924B20}"/>
          </ac:picMkLst>
        </pc:picChg>
        <pc:picChg chg="add del mod">
          <ac:chgData name="Dipca Anugrah" userId="d5cf0462cad58d67" providerId="LiveId" clId="{4DCAB650-DF47-46D0-BD51-390EC02044C0}" dt="2022-10-29T04:24:50.553" v="1129" actId="478"/>
          <ac:picMkLst>
            <pc:docMk/>
            <pc:sldMk cId="1770343494" sldId="259"/>
            <ac:picMk id="40" creationId="{50F8A89E-9CE9-1594-9E62-9C85CA807F54}"/>
          </ac:picMkLst>
        </pc:picChg>
        <pc:picChg chg="add mod">
          <ac:chgData name="Dipca Anugrah" userId="d5cf0462cad58d67" providerId="LiveId" clId="{4DCAB650-DF47-46D0-BD51-390EC02044C0}" dt="2022-10-29T04:24:59.527" v="1130" actId="14100"/>
          <ac:picMkLst>
            <pc:docMk/>
            <pc:sldMk cId="1770343494" sldId="259"/>
            <ac:picMk id="42" creationId="{9E740B5E-AC5C-093C-CB8F-51E0A22B6A22}"/>
          </ac:picMkLst>
        </pc:picChg>
        <pc:picChg chg="add mod">
          <ac:chgData name="Dipca Anugrah" userId="d5cf0462cad58d67" providerId="LiveId" clId="{4DCAB650-DF47-46D0-BD51-390EC02044C0}" dt="2022-10-29T04:36:14.975" v="1217" actId="1076"/>
          <ac:picMkLst>
            <pc:docMk/>
            <pc:sldMk cId="1770343494" sldId="259"/>
            <ac:picMk id="43" creationId="{8C1F4F5E-C343-457D-2C9C-F63D91626631}"/>
          </ac:picMkLst>
        </pc:picChg>
        <pc:picChg chg="add mod">
          <ac:chgData name="Dipca Anugrah" userId="d5cf0462cad58d67" providerId="LiveId" clId="{4DCAB650-DF47-46D0-BD51-390EC02044C0}" dt="2022-10-29T04:36:31.225" v="1220" actId="688"/>
          <ac:picMkLst>
            <pc:docMk/>
            <pc:sldMk cId="1770343494" sldId="259"/>
            <ac:picMk id="45" creationId="{6DDB986D-1425-0BD6-0F03-EE8D9DE69753}"/>
          </ac:picMkLst>
        </pc:picChg>
        <pc:picChg chg="add mod">
          <ac:chgData name="Dipca Anugrah" userId="d5cf0462cad58d67" providerId="LiveId" clId="{4DCAB650-DF47-46D0-BD51-390EC02044C0}" dt="2022-10-29T04:26:46.155" v="1148" actId="1076"/>
          <ac:picMkLst>
            <pc:docMk/>
            <pc:sldMk cId="1770343494" sldId="259"/>
            <ac:picMk id="46" creationId="{0154DBAB-3C36-289A-F016-3204A0F2BA74}"/>
          </ac:picMkLst>
        </pc:picChg>
        <pc:picChg chg="add mod">
          <ac:chgData name="Dipca Anugrah" userId="d5cf0462cad58d67" providerId="LiveId" clId="{4DCAB650-DF47-46D0-BD51-390EC02044C0}" dt="2022-10-29T04:27:22.028" v="1154" actId="14100"/>
          <ac:picMkLst>
            <pc:docMk/>
            <pc:sldMk cId="1770343494" sldId="259"/>
            <ac:picMk id="47" creationId="{085D2732-29A9-2874-49B4-97EB1B0840E9}"/>
          </ac:picMkLst>
        </pc:picChg>
        <pc:picChg chg="add mod ord modCrop">
          <ac:chgData name="Dipca Anugrah" userId="d5cf0462cad58d67" providerId="LiveId" clId="{4DCAB650-DF47-46D0-BD51-390EC02044C0}" dt="2022-10-29T04:32:30.403" v="1179" actId="1076"/>
          <ac:picMkLst>
            <pc:docMk/>
            <pc:sldMk cId="1770343494" sldId="259"/>
            <ac:picMk id="49" creationId="{295425F7-8BA1-784E-B6A3-1C5CED9BE462}"/>
          </ac:picMkLst>
        </pc:picChg>
      </pc:sldChg>
      <pc:sldChg chg="addSp delSp modSp mod modAnim">
        <pc:chgData name="Dipca Anugrah" userId="d5cf0462cad58d67" providerId="LiveId" clId="{4DCAB650-DF47-46D0-BD51-390EC02044C0}" dt="2022-10-29T07:01:11.113" v="2186" actId="478"/>
        <pc:sldMkLst>
          <pc:docMk/>
          <pc:sldMk cId="156018607" sldId="260"/>
        </pc:sldMkLst>
        <pc:spChg chg="mod topLvl">
          <ac:chgData name="Dipca Anugrah" userId="d5cf0462cad58d67" providerId="LiveId" clId="{4DCAB650-DF47-46D0-BD51-390EC02044C0}" dt="2022-10-29T06:58:07.989" v="2156" actId="165"/>
          <ac:spMkLst>
            <pc:docMk/>
            <pc:sldMk cId="156018607" sldId="260"/>
            <ac:spMk id="4" creationId="{A8BF844E-C2C9-0829-5EF5-CA61E8DD2115}"/>
          </ac:spMkLst>
        </pc:spChg>
        <pc:spChg chg="mod topLvl">
          <ac:chgData name="Dipca Anugrah" userId="d5cf0462cad58d67" providerId="LiveId" clId="{4DCAB650-DF47-46D0-BD51-390EC02044C0}" dt="2022-10-29T06:58:07.989" v="2156" actId="165"/>
          <ac:spMkLst>
            <pc:docMk/>
            <pc:sldMk cId="156018607" sldId="260"/>
            <ac:spMk id="5" creationId="{CEFC4A5D-F0AC-E03A-AE92-25BCF2B6B57B}"/>
          </ac:spMkLst>
        </pc:spChg>
        <pc:spChg chg="mod">
          <ac:chgData name="Dipca Anugrah" userId="d5cf0462cad58d67" providerId="LiveId" clId="{4DCAB650-DF47-46D0-BD51-390EC02044C0}" dt="2022-10-29T06:59:54.231" v="2173" actId="1076"/>
          <ac:spMkLst>
            <pc:docMk/>
            <pc:sldMk cId="156018607" sldId="260"/>
            <ac:spMk id="6" creationId="{4FA41DE2-5E0A-67D4-A399-29860593E6E5}"/>
          </ac:spMkLst>
        </pc:spChg>
        <pc:spChg chg="mod topLvl">
          <ac:chgData name="Dipca Anugrah" userId="d5cf0462cad58d67" providerId="LiveId" clId="{4DCAB650-DF47-46D0-BD51-390EC02044C0}" dt="2022-10-29T06:58:07.989" v="2156" actId="165"/>
          <ac:spMkLst>
            <pc:docMk/>
            <pc:sldMk cId="156018607" sldId="260"/>
            <ac:spMk id="7" creationId="{E994D403-5056-BBB0-508C-DD99F458BD12}"/>
          </ac:spMkLst>
        </pc:spChg>
        <pc:spChg chg="add del mod topLvl">
          <ac:chgData name="Dipca Anugrah" userId="d5cf0462cad58d67" providerId="LiveId" clId="{4DCAB650-DF47-46D0-BD51-390EC02044C0}" dt="2022-10-29T06:58:07.989" v="2156" actId="165"/>
          <ac:spMkLst>
            <pc:docMk/>
            <pc:sldMk cId="156018607" sldId="260"/>
            <ac:spMk id="9" creationId="{B19943F5-FBCF-D489-45ED-F7D3FE7A31E4}"/>
          </ac:spMkLst>
        </pc:spChg>
        <pc:spChg chg="add del mod topLvl">
          <ac:chgData name="Dipca Anugrah" userId="d5cf0462cad58d67" providerId="LiveId" clId="{4DCAB650-DF47-46D0-BD51-390EC02044C0}" dt="2022-10-29T06:58:07.989" v="2156" actId="165"/>
          <ac:spMkLst>
            <pc:docMk/>
            <pc:sldMk cId="156018607" sldId="260"/>
            <ac:spMk id="10" creationId="{43D561C9-4DBE-639E-EE36-3CED39DE40AF}"/>
          </ac:spMkLst>
        </pc:spChg>
        <pc:spChg chg="add del mod topLvl">
          <ac:chgData name="Dipca Anugrah" userId="d5cf0462cad58d67" providerId="LiveId" clId="{4DCAB650-DF47-46D0-BD51-390EC02044C0}" dt="2022-10-29T06:58:07.989" v="2156" actId="165"/>
          <ac:spMkLst>
            <pc:docMk/>
            <pc:sldMk cId="156018607" sldId="260"/>
            <ac:spMk id="11" creationId="{3884D41F-5F09-FAFA-3FCA-1F744D5C148A}"/>
          </ac:spMkLst>
        </pc:spChg>
        <pc:spChg chg="add del mod topLvl">
          <ac:chgData name="Dipca Anugrah" userId="d5cf0462cad58d67" providerId="LiveId" clId="{4DCAB650-DF47-46D0-BD51-390EC02044C0}" dt="2022-10-29T06:58:07.989" v="2156" actId="165"/>
          <ac:spMkLst>
            <pc:docMk/>
            <pc:sldMk cId="156018607" sldId="260"/>
            <ac:spMk id="12" creationId="{ED17D231-77FF-4FC1-5067-0E7918595D9C}"/>
          </ac:spMkLst>
        </pc:spChg>
        <pc:spChg chg="add del mod topLvl">
          <ac:chgData name="Dipca Anugrah" userId="d5cf0462cad58d67" providerId="LiveId" clId="{4DCAB650-DF47-46D0-BD51-390EC02044C0}" dt="2022-10-29T06:58:07.989" v="2156" actId="165"/>
          <ac:spMkLst>
            <pc:docMk/>
            <pc:sldMk cId="156018607" sldId="260"/>
            <ac:spMk id="13" creationId="{1234D9A6-8F89-DB3C-B207-2AD546DA3B57}"/>
          </ac:spMkLst>
        </pc:spChg>
        <pc:spChg chg="add del mod topLvl">
          <ac:chgData name="Dipca Anugrah" userId="d5cf0462cad58d67" providerId="LiveId" clId="{4DCAB650-DF47-46D0-BD51-390EC02044C0}" dt="2022-10-29T06:58:07.989" v="2156" actId="165"/>
          <ac:spMkLst>
            <pc:docMk/>
            <pc:sldMk cId="156018607" sldId="260"/>
            <ac:spMk id="14" creationId="{6B8FA255-EF23-854F-20D2-86A7DA5DCDDA}"/>
          </ac:spMkLst>
        </pc:spChg>
        <pc:spChg chg="mod topLvl">
          <ac:chgData name="Dipca Anugrah" userId="d5cf0462cad58d67" providerId="LiveId" clId="{4DCAB650-DF47-46D0-BD51-390EC02044C0}" dt="2022-10-29T07:00:54.879" v="2180" actId="165"/>
          <ac:spMkLst>
            <pc:docMk/>
            <pc:sldMk cId="156018607" sldId="260"/>
            <ac:spMk id="16" creationId="{7BB96A6D-256B-0871-04F4-F033D86EF1B4}"/>
          </ac:spMkLst>
        </pc:spChg>
        <pc:spChg chg="mod topLvl">
          <ac:chgData name="Dipca Anugrah" userId="d5cf0462cad58d67" providerId="LiveId" clId="{4DCAB650-DF47-46D0-BD51-390EC02044C0}" dt="2022-10-29T07:00:54.879" v="2180" actId="165"/>
          <ac:spMkLst>
            <pc:docMk/>
            <pc:sldMk cId="156018607" sldId="260"/>
            <ac:spMk id="17" creationId="{FA6CA492-1C6E-E2A3-9C7F-34427C0C2A92}"/>
          </ac:spMkLst>
        </pc:spChg>
        <pc:spChg chg="mod topLvl">
          <ac:chgData name="Dipca Anugrah" userId="d5cf0462cad58d67" providerId="LiveId" clId="{4DCAB650-DF47-46D0-BD51-390EC02044C0}" dt="2022-10-29T07:00:54.879" v="2180" actId="165"/>
          <ac:spMkLst>
            <pc:docMk/>
            <pc:sldMk cId="156018607" sldId="260"/>
            <ac:spMk id="18" creationId="{68A13D8B-6CC5-6A86-7F5E-9844F8A074CE}"/>
          </ac:spMkLst>
        </pc:spChg>
        <pc:spChg chg="del mod topLvl">
          <ac:chgData name="Dipca Anugrah" userId="d5cf0462cad58d67" providerId="LiveId" clId="{4DCAB650-DF47-46D0-BD51-390EC02044C0}" dt="2022-10-29T07:01:05.380" v="2182" actId="478"/>
          <ac:spMkLst>
            <pc:docMk/>
            <pc:sldMk cId="156018607" sldId="260"/>
            <ac:spMk id="19" creationId="{C0B0EA5D-1FD3-B3DA-8BEF-16E6989A4815}"/>
          </ac:spMkLst>
        </pc:spChg>
        <pc:spChg chg="del mod topLvl">
          <ac:chgData name="Dipca Anugrah" userId="d5cf0462cad58d67" providerId="LiveId" clId="{4DCAB650-DF47-46D0-BD51-390EC02044C0}" dt="2022-10-29T07:01:03.331" v="2181" actId="478"/>
          <ac:spMkLst>
            <pc:docMk/>
            <pc:sldMk cId="156018607" sldId="260"/>
            <ac:spMk id="20" creationId="{566F55F5-7C31-E0B7-2D12-D5D7642D5015}"/>
          </ac:spMkLst>
        </pc:spChg>
        <pc:spChg chg="del mod topLvl">
          <ac:chgData name="Dipca Anugrah" userId="d5cf0462cad58d67" providerId="LiveId" clId="{4DCAB650-DF47-46D0-BD51-390EC02044C0}" dt="2022-10-29T07:01:06.847" v="2183" actId="478"/>
          <ac:spMkLst>
            <pc:docMk/>
            <pc:sldMk cId="156018607" sldId="260"/>
            <ac:spMk id="21" creationId="{DE014814-3DB0-E57D-72F4-80315629225C}"/>
          </ac:spMkLst>
        </pc:spChg>
        <pc:spChg chg="del mod topLvl">
          <ac:chgData name="Dipca Anugrah" userId="d5cf0462cad58d67" providerId="LiveId" clId="{4DCAB650-DF47-46D0-BD51-390EC02044C0}" dt="2022-10-29T07:01:08.215" v="2184" actId="478"/>
          <ac:spMkLst>
            <pc:docMk/>
            <pc:sldMk cId="156018607" sldId="260"/>
            <ac:spMk id="22" creationId="{EFBCCF03-CE50-5649-1A11-DFB2AA603998}"/>
          </ac:spMkLst>
        </pc:spChg>
        <pc:spChg chg="del mod topLvl">
          <ac:chgData name="Dipca Anugrah" userId="d5cf0462cad58d67" providerId="LiveId" clId="{4DCAB650-DF47-46D0-BD51-390EC02044C0}" dt="2022-10-29T07:01:11.113" v="2186" actId="478"/>
          <ac:spMkLst>
            <pc:docMk/>
            <pc:sldMk cId="156018607" sldId="260"/>
            <ac:spMk id="23" creationId="{D470921F-9A9B-377D-7910-4AB3778930D5}"/>
          </ac:spMkLst>
        </pc:spChg>
        <pc:spChg chg="del mod topLvl">
          <ac:chgData name="Dipca Anugrah" userId="d5cf0462cad58d67" providerId="LiveId" clId="{4DCAB650-DF47-46D0-BD51-390EC02044C0}" dt="2022-10-29T07:01:09.910" v="2185" actId="478"/>
          <ac:spMkLst>
            <pc:docMk/>
            <pc:sldMk cId="156018607" sldId="260"/>
            <ac:spMk id="24" creationId="{0C7874FC-8A02-D133-91B6-D4679066BCB6}"/>
          </ac:spMkLst>
        </pc:spChg>
        <pc:grpChg chg="add del mod">
          <ac:chgData name="Dipca Anugrah" userId="d5cf0462cad58d67" providerId="LiveId" clId="{4DCAB650-DF47-46D0-BD51-390EC02044C0}" dt="2022-10-29T06:58:07.989" v="2156" actId="165"/>
          <ac:grpSpMkLst>
            <pc:docMk/>
            <pc:sldMk cId="156018607" sldId="260"/>
            <ac:grpSpMk id="3" creationId="{50490D3B-E2D2-AC99-D4E1-82F560B1921D}"/>
          </ac:grpSpMkLst>
        </pc:grpChg>
        <pc:grpChg chg="del mod">
          <ac:chgData name="Dipca Anugrah" userId="d5cf0462cad58d67" providerId="LiveId" clId="{4DCAB650-DF47-46D0-BD51-390EC02044C0}" dt="2022-10-29T07:00:54.879" v="2180" actId="165"/>
          <ac:grpSpMkLst>
            <pc:docMk/>
            <pc:sldMk cId="156018607" sldId="260"/>
            <ac:grpSpMk id="15" creationId="{C71F2113-334E-3038-47D4-C0B49B1376E2}"/>
          </ac:grpSpMkLst>
        </pc:grpChg>
        <pc:picChg chg="add del mod">
          <ac:chgData name="Dipca Anugrah" userId="d5cf0462cad58d67" providerId="LiveId" clId="{4DCAB650-DF47-46D0-BD51-390EC02044C0}" dt="2022-10-29T07:00:49.107" v="2179" actId="27803"/>
          <ac:picMkLst>
            <pc:docMk/>
            <pc:sldMk cId="156018607" sldId="260"/>
            <ac:picMk id="2" creationId="{D7D815A1-9368-5C24-107E-25DD5BF36E8C}"/>
          </ac:picMkLst>
        </pc:picChg>
      </pc:sldChg>
      <pc:sldChg chg="addSp delSp modSp mod modAnim">
        <pc:chgData name="Dipca Anugrah" userId="d5cf0462cad58d67" providerId="LiveId" clId="{4DCAB650-DF47-46D0-BD51-390EC02044C0}" dt="2022-10-29T07:00:39.650" v="2178" actId="1076"/>
        <pc:sldMkLst>
          <pc:docMk/>
          <pc:sldMk cId="4148356943" sldId="261"/>
        </pc:sldMkLst>
        <pc:spChg chg="mod">
          <ac:chgData name="Dipca Anugrah" userId="d5cf0462cad58d67" providerId="LiveId" clId="{4DCAB650-DF47-46D0-BD51-390EC02044C0}" dt="2022-10-29T07:00:39.650" v="2178" actId="1076"/>
          <ac:spMkLst>
            <pc:docMk/>
            <pc:sldMk cId="4148356943" sldId="261"/>
            <ac:spMk id="4" creationId="{FB42903F-B3F0-530D-9EEB-9BB83630E051}"/>
          </ac:spMkLst>
        </pc:spChg>
        <pc:spChg chg="mod topLvl">
          <ac:chgData name="Dipca Anugrah" userId="d5cf0462cad58d67" providerId="LiveId" clId="{4DCAB650-DF47-46D0-BD51-390EC02044C0}" dt="2022-10-29T07:00:33.775" v="2177" actId="165"/>
          <ac:spMkLst>
            <pc:docMk/>
            <pc:sldMk cId="4148356943" sldId="261"/>
            <ac:spMk id="54" creationId="{52C822D7-0488-CBCC-CC99-EADC500DF08C}"/>
          </ac:spMkLst>
        </pc:spChg>
        <pc:spChg chg="mod topLvl">
          <ac:chgData name="Dipca Anugrah" userId="d5cf0462cad58d67" providerId="LiveId" clId="{4DCAB650-DF47-46D0-BD51-390EC02044C0}" dt="2022-10-29T07:00:33.775" v="2177" actId="165"/>
          <ac:spMkLst>
            <pc:docMk/>
            <pc:sldMk cId="4148356943" sldId="261"/>
            <ac:spMk id="55" creationId="{0AB085E7-25F4-14B8-6494-1C6690482582}"/>
          </ac:spMkLst>
        </pc:spChg>
        <pc:spChg chg="mod topLvl">
          <ac:chgData name="Dipca Anugrah" userId="d5cf0462cad58d67" providerId="LiveId" clId="{4DCAB650-DF47-46D0-BD51-390EC02044C0}" dt="2022-10-29T07:00:33.775" v="2177" actId="165"/>
          <ac:spMkLst>
            <pc:docMk/>
            <pc:sldMk cId="4148356943" sldId="261"/>
            <ac:spMk id="56" creationId="{5C4F58E5-BB88-2F0C-E52A-4BC5955CAF62}"/>
          </ac:spMkLst>
        </pc:spChg>
        <pc:spChg chg="mod topLvl">
          <ac:chgData name="Dipca Anugrah" userId="d5cf0462cad58d67" providerId="LiveId" clId="{4DCAB650-DF47-46D0-BD51-390EC02044C0}" dt="2022-10-29T07:00:33.775" v="2177" actId="165"/>
          <ac:spMkLst>
            <pc:docMk/>
            <pc:sldMk cId="4148356943" sldId="261"/>
            <ac:spMk id="57" creationId="{5F68B254-C80F-3221-8F78-D45D1EEE6140}"/>
          </ac:spMkLst>
        </pc:spChg>
        <pc:spChg chg="mod topLvl">
          <ac:chgData name="Dipca Anugrah" userId="d5cf0462cad58d67" providerId="LiveId" clId="{4DCAB650-DF47-46D0-BD51-390EC02044C0}" dt="2022-10-29T07:00:33.775" v="2177" actId="165"/>
          <ac:spMkLst>
            <pc:docMk/>
            <pc:sldMk cId="4148356943" sldId="261"/>
            <ac:spMk id="58" creationId="{064481FE-3C4E-30D9-EA99-31305DB1814E}"/>
          </ac:spMkLst>
        </pc:spChg>
        <pc:spChg chg="mod topLvl">
          <ac:chgData name="Dipca Anugrah" userId="d5cf0462cad58d67" providerId="LiveId" clId="{4DCAB650-DF47-46D0-BD51-390EC02044C0}" dt="2022-10-29T07:00:33.775" v="2177" actId="165"/>
          <ac:spMkLst>
            <pc:docMk/>
            <pc:sldMk cId="4148356943" sldId="261"/>
            <ac:spMk id="59" creationId="{76E000C6-12CF-4606-336A-3160AC6ABDFB}"/>
          </ac:spMkLst>
        </pc:spChg>
        <pc:spChg chg="mod topLvl">
          <ac:chgData name="Dipca Anugrah" userId="d5cf0462cad58d67" providerId="LiveId" clId="{4DCAB650-DF47-46D0-BD51-390EC02044C0}" dt="2022-10-29T07:00:33.775" v="2177" actId="165"/>
          <ac:spMkLst>
            <pc:docMk/>
            <pc:sldMk cId="4148356943" sldId="261"/>
            <ac:spMk id="60" creationId="{4B24E511-43BC-801A-9827-F0E4679F1865}"/>
          </ac:spMkLst>
        </pc:spChg>
        <pc:spChg chg="mod topLvl">
          <ac:chgData name="Dipca Anugrah" userId="d5cf0462cad58d67" providerId="LiveId" clId="{4DCAB650-DF47-46D0-BD51-390EC02044C0}" dt="2022-10-29T07:00:33.775" v="2177" actId="165"/>
          <ac:spMkLst>
            <pc:docMk/>
            <pc:sldMk cId="4148356943" sldId="261"/>
            <ac:spMk id="61" creationId="{0E6EC476-E84F-B6D6-F1D9-A26D981F37E6}"/>
          </ac:spMkLst>
        </pc:spChg>
        <pc:spChg chg="mod topLvl">
          <ac:chgData name="Dipca Anugrah" userId="d5cf0462cad58d67" providerId="LiveId" clId="{4DCAB650-DF47-46D0-BD51-390EC02044C0}" dt="2022-10-29T07:00:33.775" v="2177" actId="165"/>
          <ac:spMkLst>
            <pc:docMk/>
            <pc:sldMk cId="4148356943" sldId="261"/>
            <ac:spMk id="62" creationId="{36AC072A-33AD-DB01-26A3-DBD07C572CC1}"/>
          </ac:spMkLst>
        </pc:spChg>
        <pc:grpChg chg="del mod">
          <ac:chgData name="Dipca Anugrah" userId="d5cf0462cad58d67" providerId="LiveId" clId="{4DCAB650-DF47-46D0-BD51-390EC02044C0}" dt="2022-10-29T07:00:33.775" v="2177" actId="165"/>
          <ac:grpSpMkLst>
            <pc:docMk/>
            <pc:sldMk cId="4148356943" sldId="261"/>
            <ac:grpSpMk id="53" creationId="{251F304F-EA4D-A711-9CD2-C7A83F06635B}"/>
          </ac:grpSpMkLst>
        </pc:grpChg>
        <pc:picChg chg="add del mod">
          <ac:chgData name="Dipca Anugrah" userId="d5cf0462cad58d67" providerId="LiveId" clId="{4DCAB650-DF47-46D0-BD51-390EC02044C0}" dt="2022-10-29T05:53:38.062" v="1518" actId="478"/>
          <ac:picMkLst>
            <pc:docMk/>
            <pc:sldMk cId="4148356943" sldId="261"/>
            <ac:picMk id="3" creationId="{785385EB-8E1B-B87D-1033-1112B8E3604F}"/>
          </ac:picMkLst>
        </pc:picChg>
        <pc:picChg chg="add del mod modCrop">
          <ac:chgData name="Dipca Anugrah" userId="d5cf0462cad58d67" providerId="LiveId" clId="{4DCAB650-DF47-46D0-BD51-390EC02044C0}" dt="2022-10-29T05:58:40.127" v="1531" actId="478"/>
          <ac:picMkLst>
            <pc:docMk/>
            <pc:sldMk cId="4148356943" sldId="261"/>
            <ac:picMk id="50" creationId="{22EAB9ED-056E-D1E2-4F37-05D38DCE16EF}"/>
          </ac:picMkLst>
        </pc:picChg>
        <pc:picChg chg="add del mod">
          <ac:chgData name="Dipca Anugrah" userId="d5cf0462cad58d67" providerId="LiveId" clId="{4DCAB650-DF47-46D0-BD51-390EC02044C0}" dt="2022-10-29T07:00:11.122" v="2174" actId="27803"/>
          <ac:picMkLst>
            <pc:docMk/>
            <pc:sldMk cId="4148356943" sldId="261"/>
            <ac:picMk id="52" creationId="{823AFB7E-525B-10EB-1A7F-99445365CE35}"/>
          </ac:picMkLst>
        </pc:picChg>
      </pc:sldChg>
      <pc:sldChg chg="addSp delSp modSp mod modTransition modAnim">
        <pc:chgData name="Dipca Anugrah" userId="d5cf0462cad58d67" providerId="LiveId" clId="{4DCAB650-DF47-46D0-BD51-390EC02044C0}" dt="2022-10-29T08:45:21.738" v="2351" actId="478"/>
        <pc:sldMkLst>
          <pc:docMk/>
          <pc:sldMk cId="1515141292" sldId="262"/>
        </pc:sldMkLst>
        <pc:spChg chg="mod">
          <ac:chgData name="Dipca Anugrah" userId="d5cf0462cad58d67" providerId="LiveId" clId="{4DCAB650-DF47-46D0-BD51-390EC02044C0}" dt="2022-10-29T06:59:42.094" v="2172" actId="1076"/>
          <ac:spMkLst>
            <pc:docMk/>
            <pc:sldMk cId="1515141292" sldId="262"/>
            <ac:spMk id="2" creationId="{74B35851-137C-3F31-5113-F841A7339A11}"/>
          </ac:spMkLst>
        </pc:spChg>
        <pc:spChg chg="mod">
          <ac:chgData name="Dipca Anugrah" userId="d5cf0462cad58d67" providerId="LiveId" clId="{4DCAB650-DF47-46D0-BD51-390EC02044C0}" dt="2022-10-29T02:03:51.191" v="101" actId="14100"/>
          <ac:spMkLst>
            <pc:docMk/>
            <pc:sldMk cId="1515141292" sldId="262"/>
            <ac:spMk id="3" creationId="{FBDFA391-C474-1F1A-B59E-7C007E1E3DFB}"/>
          </ac:spMkLst>
        </pc:spChg>
        <pc:spChg chg="mod topLvl">
          <ac:chgData name="Dipca Anugrah" userId="d5cf0462cad58d67" providerId="LiveId" clId="{4DCAB650-DF47-46D0-BD51-390EC02044C0}" dt="2022-10-29T07:01:35.242" v="2188" actId="165"/>
          <ac:spMkLst>
            <pc:docMk/>
            <pc:sldMk cId="1515141292" sldId="262"/>
            <ac:spMk id="6" creationId="{AEFC2419-ADBF-0A42-AD3A-0A82CBDB99D0}"/>
          </ac:spMkLst>
        </pc:spChg>
        <pc:spChg chg="mod topLvl">
          <ac:chgData name="Dipca Anugrah" userId="d5cf0462cad58d67" providerId="LiveId" clId="{4DCAB650-DF47-46D0-BD51-390EC02044C0}" dt="2022-10-29T07:01:35.242" v="2188" actId="165"/>
          <ac:spMkLst>
            <pc:docMk/>
            <pc:sldMk cId="1515141292" sldId="262"/>
            <ac:spMk id="7" creationId="{6F367BB7-74C5-C97B-C275-FD223AFD5A15}"/>
          </ac:spMkLst>
        </pc:spChg>
        <pc:spChg chg="mod topLvl">
          <ac:chgData name="Dipca Anugrah" userId="d5cf0462cad58d67" providerId="LiveId" clId="{4DCAB650-DF47-46D0-BD51-390EC02044C0}" dt="2022-10-29T07:01:35.242" v="2188" actId="165"/>
          <ac:spMkLst>
            <pc:docMk/>
            <pc:sldMk cId="1515141292" sldId="262"/>
            <ac:spMk id="8" creationId="{ECEBB59F-7D94-E80C-C954-3CA5FCC5B646}"/>
          </ac:spMkLst>
        </pc:spChg>
        <pc:spChg chg="mod topLvl">
          <ac:chgData name="Dipca Anugrah" userId="d5cf0462cad58d67" providerId="LiveId" clId="{4DCAB650-DF47-46D0-BD51-390EC02044C0}" dt="2022-10-29T07:01:35.242" v="2188" actId="165"/>
          <ac:spMkLst>
            <pc:docMk/>
            <pc:sldMk cId="1515141292" sldId="262"/>
            <ac:spMk id="9" creationId="{E374924F-1ACE-4F63-84C9-FE267DB8773F}"/>
          </ac:spMkLst>
        </pc:spChg>
        <pc:spChg chg="mod topLvl">
          <ac:chgData name="Dipca Anugrah" userId="d5cf0462cad58d67" providerId="LiveId" clId="{4DCAB650-DF47-46D0-BD51-390EC02044C0}" dt="2022-10-29T07:01:35.242" v="2188" actId="165"/>
          <ac:spMkLst>
            <pc:docMk/>
            <pc:sldMk cId="1515141292" sldId="262"/>
            <ac:spMk id="10" creationId="{3B960E84-8013-4303-9B0A-515C6BB43B01}"/>
          </ac:spMkLst>
        </pc:spChg>
        <pc:spChg chg="del mod topLvl">
          <ac:chgData name="Dipca Anugrah" userId="d5cf0462cad58d67" providerId="LiveId" clId="{4DCAB650-DF47-46D0-BD51-390EC02044C0}" dt="2022-10-29T07:01:45.173" v="2190" actId="478"/>
          <ac:spMkLst>
            <pc:docMk/>
            <pc:sldMk cId="1515141292" sldId="262"/>
            <ac:spMk id="11" creationId="{3D317F60-3B3B-4DBA-7710-F6D9AB7E5EF6}"/>
          </ac:spMkLst>
        </pc:spChg>
        <pc:spChg chg="del mod topLvl">
          <ac:chgData name="Dipca Anugrah" userId="d5cf0462cad58d67" providerId="LiveId" clId="{4DCAB650-DF47-46D0-BD51-390EC02044C0}" dt="2022-10-29T07:01:43.684" v="2189" actId="478"/>
          <ac:spMkLst>
            <pc:docMk/>
            <pc:sldMk cId="1515141292" sldId="262"/>
            <ac:spMk id="12" creationId="{7CB3327A-A837-29A2-468E-A4EC98BB44AA}"/>
          </ac:spMkLst>
        </pc:spChg>
        <pc:spChg chg="del mod topLvl">
          <ac:chgData name="Dipca Anugrah" userId="d5cf0462cad58d67" providerId="LiveId" clId="{4DCAB650-DF47-46D0-BD51-390EC02044C0}" dt="2022-10-29T07:01:46.663" v="2191" actId="478"/>
          <ac:spMkLst>
            <pc:docMk/>
            <pc:sldMk cId="1515141292" sldId="262"/>
            <ac:spMk id="13" creationId="{9411C882-42BC-766A-269C-8F5140AE4222}"/>
          </ac:spMkLst>
        </pc:spChg>
        <pc:spChg chg="del mod topLvl">
          <ac:chgData name="Dipca Anugrah" userId="d5cf0462cad58d67" providerId="LiveId" clId="{4DCAB650-DF47-46D0-BD51-390EC02044C0}" dt="2022-10-29T07:01:48.349" v="2192" actId="478"/>
          <ac:spMkLst>
            <pc:docMk/>
            <pc:sldMk cId="1515141292" sldId="262"/>
            <ac:spMk id="14" creationId="{48B2A426-8E32-1E14-B8F1-22F476A9F0C1}"/>
          </ac:spMkLst>
        </pc:spChg>
        <pc:spChg chg="add del mod">
          <ac:chgData name="Dipca Anugrah" userId="d5cf0462cad58d67" providerId="LiveId" clId="{4DCAB650-DF47-46D0-BD51-390EC02044C0}" dt="2022-10-29T08:45:21.738" v="2351" actId="478"/>
          <ac:spMkLst>
            <pc:docMk/>
            <pc:sldMk cId="1515141292" sldId="262"/>
            <ac:spMk id="15" creationId="{0BE164DC-4404-047E-D71A-666D2CF7A59F}"/>
          </ac:spMkLst>
        </pc:spChg>
        <pc:grpChg chg="del mod">
          <ac:chgData name="Dipca Anugrah" userId="d5cf0462cad58d67" providerId="LiveId" clId="{4DCAB650-DF47-46D0-BD51-390EC02044C0}" dt="2022-10-29T07:01:35.242" v="2188" actId="165"/>
          <ac:grpSpMkLst>
            <pc:docMk/>
            <pc:sldMk cId="1515141292" sldId="262"/>
            <ac:grpSpMk id="5" creationId="{9EBBB4E0-344E-6C77-9654-DEB4F9786AEF}"/>
          </ac:grpSpMkLst>
        </pc:grpChg>
        <pc:picChg chg="add del mod">
          <ac:chgData name="Dipca Anugrah" userId="d5cf0462cad58d67" providerId="LiveId" clId="{4DCAB650-DF47-46D0-BD51-390EC02044C0}" dt="2022-10-29T07:01:30.778" v="2187" actId="27803"/>
          <ac:picMkLst>
            <pc:docMk/>
            <pc:sldMk cId="1515141292" sldId="262"/>
            <ac:picMk id="4" creationId="{D646D7C0-E493-03D4-6984-EC16018D3F7F}"/>
          </ac:picMkLst>
        </pc:picChg>
      </pc:sldChg>
      <pc:sldChg chg="addSp delSp modSp mod modTransition modAnim">
        <pc:chgData name="Dipca Anugrah" userId="d5cf0462cad58d67" providerId="LiveId" clId="{4DCAB650-DF47-46D0-BD51-390EC02044C0}" dt="2022-10-29T08:45:14.965" v="2350" actId="478"/>
        <pc:sldMkLst>
          <pc:docMk/>
          <pc:sldMk cId="2378372442" sldId="263"/>
        </pc:sldMkLst>
        <pc:spChg chg="mod">
          <ac:chgData name="Dipca Anugrah" userId="d5cf0462cad58d67" providerId="LiveId" clId="{4DCAB650-DF47-46D0-BD51-390EC02044C0}" dt="2022-10-29T08:43:35.268" v="2343" actId="1076"/>
          <ac:spMkLst>
            <pc:docMk/>
            <pc:sldMk cId="2378372442" sldId="263"/>
            <ac:spMk id="2" creationId="{26F687B4-C5AF-F029-BE05-97E8E9160665}"/>
          </ac:spMkLst>
        </pc:spChg>
        <pc:spChg chg="mod topLvl">
          <ac:chgData name="Dipca Anugrah" userId="d5cf0462cad58d67" providerId="LiveId" clId="{4DCAB650-DF47-46D0-BD51-390EC02044C0}" dt="2022-10-29T07:02:12.661" v="2194" actId="165"/>
          <ac:spMkLst>
            <pc:docMk/>
            <pc:sldMk cId="2378372442" sldId="263"/>
            <ac:spMk id="6" creationId="{C72F23E7-DB32-EEE2-47EF-6370D96F1338}"/>
          </ac:spMkLst>
        </pc:spChg>
        <pc:spChg chg="mod topLvl">
          <ac:chgData name="Dipca Anugrah" userId="d5cf0462cad58d67" providerId="LiveId" clId="{4DCAB650-DF47-46D0-BD51-390EC02044C0}" dt="2022-10-29T07:02:12.661" v="2194" actId="165"/>
          <ac:spMkLst>
            <pc:docMk/>
            <pc:sldMk cId="2378372442" sldId="263"/>
            <ac:spMk id="7" creationId="{CCFE072E-E4BF-AD0D-DB67-D23144400CA4}"/>
          </ac:spMkLst>
        </pc:spChg>
        <pc:spChg chg="mod topLvl">
          <ac:chgData name="Dipca Anugrah" userId="d5cf0462cad58d67" providerId="LiveId" clId="{4DCAB650-DF47-46D0-BD51-390EC02044C0}" dt="2022-10-29T07:02:12.661" v="2194" actId="165"/>
          <ac:spMkLst>
            <pc:docMk/>
            <pc:sldMk cId="2378372442" sldId="263"/>
            <ac:spMk id="8" creationId="{3FF7EE90-03D3-7BEA-2E35-B52A3DFFE39B}"/>
          </ac:spMkLst>
        </pc:spChg>
        <pc:spChg chg="mod topLvl">
          <ac:chgData name="Dipca Anugrah" userId="d5cf0462cad58d67" providerId="LiveId" clId="{4DCAB650-DF47-46D0-BD51-390EC02044C0}" dt="2022-10-29T07:02:12.661" v="2194" actId="165"/>
          <ac:spMkLst>
            <pc:docMk/>
            <pc:sldMk cId="2378372442" sldId="263"/>
            <ac:spMk id="9" creationId="{7802B6AD-2A48-5A53-167B-57ACA75FE45E}"/>
          </ac:spMkLst>
        </pc:spChg>
        <pc:spChg chg="mod topLvl">
          <ac:chgData name="Dipca Anugrah" userId="d5cf0462cad58d67" providerId="LiveId" clId="{4DCAB650-DF47-46D0-BD51-390EC02044C0}" dt="2022-10-29T07:02:12.661" v="2194" actId="165"/>
          <ac:spMkLst>
            <pc:docMk/>
            <pc:sldMk cId="2378372442" sldId="263"/>
            <ac:spMk id="10" creationId="{60106DC6-2CFE-28EA-0028-29B30C298657}"/>
          </ac:spMkLst>
        </pc:spChg>
        <pc:spChg chg="mod topLvl">
          <ac:chgData name="Dipca Anugrah" userId="d5cf0462cad58d67" providerId="LiveId" clId="{4DCAB650-DF47-46D0-BD51-390EC02044C0}" dt="2022-10-29T07:02:12.661" v="2194" actId="165"/>
          <ac:spMkLst>
            <pc:docMk/>
            <pc:sldMk cId="2378372442" sldId="263"/>
            <ac:spMk id="11" creationId="{B4B4AC83-BF5B-6B29-EEFB-F5349EED7CEA}"/>
          </ac:spMkLst>
        </pc:spChg>
        <pc:spChg chg="mod topLvl">
          <ac:chgData name="Dipca Anugrah" userId="d5cf0462cad58d67" providerId="LiveId" clId="{4DCAB650-DF47-46D0-BD51-390EC02044C0}" dt="2022-10-29T07:02:12.661" v="2194" actId="165"/>
          <ac:spMkLst>
            <pc:docMk/>
            <pc:sldMk cId="2378372442" sldId="263"/>
            <ac:spMk id="12" creationId="{773BC0EC-090C-4BB5-7C61-74F9F239984E}"/>
          </ac:spMkLst>
        </pc:spChg>
        <pc:spChg chg="del mod topLvl">
          <ac:chgData name="Dipca Anugrah" userId="d5cf0462cad58d67" providerId="LiveId" clId="{4DCAB650-DF47-46D0-BD51-390EC02044C0}" dt="2022-10-29T07:02:20.215" v="2196" actId="478"/>
          <ac:spMkLst>
            <pc:docMk/>
            <pc:sldMk cId="2378372442" sldId="263"/>
            <ac:spMk id="13" creationId="{EBEF73E7-4CA7-2A01-F384-656DAB0BE4DB}"/>
          </ac:spMkLst>
        </pc:spChg>
        <pc:spChg chg="del mod topLvl">
          <ac:chgData name="Dipca Anugrah" userId="d5cf0462cad58d67" providerId="LiveId" clId="{4DCAB650-DF47-46D0-BD51-390EC02044C0}" dt="2022-10-29T07:02:18.458" v="2195" actId="478"/>
          <ac:spMkLst>
            <pc:docMk/>
            <pc:sldMk cId="2378372442" sldId="263"/>
            <ac:spMk id="14" creationId="{D4E9F3D0-6C78-A22C-83CA-14AA6A28769F}"/>
          </ac:spMkLst>
        </pc:spChg>
        <pc:spChg chg="del mod">
          <ac:chgData name="Dipca Anugrah" userId="d5cf0462cad58d67" providerId="LiveId" clId="{4DCAB650-DF47-46D0-BD51-390EC02044C0}" dt="2022-10-29T08:40:22.067" v="2324" actId="21"/>
          <ac:spMkLst>
            <pc:docMk/>
            <pc:sldMk cId="2378372442" sldId="263"/>
            <ac:spMk id="17" creationId="{83A83EFA-466D-45C8-57A4-775EC9966E09}"/>
          </ac:spMkLst>
        </pc:spChg>
        <pc:spChg chg="del mod">
          <ac:chgData name="Dipca Anugrah" userId="d5cf0462cad58d67" providerId="LiveId" clId="{4DCAB650-DF47-46D0-BD51-390EC02044C0}" dt="2022-10-29T08:44:37.397" v="2346" actId="478"/>
          <ac:spMkLst>
            <pc:docMk/>
            <pc:sldMk cId="2378372442" sldId="263"/>
            <ac:spMk id="18" creationId="{2D10D331-7EC5-A178-8E9F-C66D087527E3}"/>
          </ac:spMkLst>
        </pc:spChg>
        <pc:spChg chg="del mod">
          <ac:chgData name="Dipca Anugrah" userId="d5cf0462cad58d67" providerId="LiveId" clId="{4DCAB650-DF47-46D0-BD51-390EC02044C0}" dt="2022-10-29T08:45:01.331" v="2349" actId="478"/>
          <ac:spMkLst>
            <pc:docMk/>
            <pc:sldMk cId="2378372442" sldId="263"/>
            <ac:spMk id="19" creationId="{7E009EBB-BD82-1F41-2CDB-6B48CF36911A}"/>
          </ac:spMkLst>
        </pc:spChg>
        <pc:spChg chg="add del mod">
          <ac:chgData name="Dipca Anugrah" userId="d5cf0462cad58d67" providerId="LiveId" clId="{4DCAB650-DF47-46D0-BD51-390EC02044C0}" dt="2022-10-29T08:45:14.965" v="2350" actId="478"/>
          <ac:spMkLst>
            <pc:docMk/>
            <pc:sldMk cId="2378372442" sldId="263"/>
            <ac:spMk id="20" creationId="{C864A495-C0F7-0E22-9E42-D86743A38524}"/>
          </ac:spMkLst>
        </pc:spChg>
        <pc:grpChg chg="del mod">
          <ac:chgData name="Dipca Anugrah" userId="d5cf0462cad58d67" providerId="LiveId" clId="{4DCAB650-DF47-46D0-BD51-390EC02044C0}" dt="2022-10-29T07:02:12.661" v="2194" actId="165"/>
          <ac:grpSpMkLst>
            <pc:docMk/>
            <pc:sldMk cId="2378372442" sldId="263"/>
            <ac:grpSpMk id="5" creationId="{AE5ECAA3-F08A-3D28-CD45-07E9F5F2E2F4}"/>
          </ac:grpSpMkLst>
        </pc:grpChg>
        <pc:grpChg chg="del mod">
          <ac:chgData name="Dipca Anugrah" userId="d5cf0462cad58d67" providerId="LiveId" clId="{4DCAB650-DF47-46D0-BD51-390EC02044C0}" dt="2022-10-29T08:40:06.029" v="2322" actId="27803"/>
          <ac:grpSpMkLst>
            <pc:docMk/>
            <pc:sldMk cId="2378372442" sldId="263"/>
            <ac:grpSpMk id="16" creationId="{F868B3D4-D689-8F81-F4D1-08A0434DD037}"/>
          </ac:grpSpMkLst>
        </pc:grpChg>
        <pc:picChg chg="add del mod">
          <ac:chgData name="Dipca Anugrah" userId="d5cf0462cad58d67" providerId="LiveId" clId="{4DCAB650-DF47-46D0-BD51-390EC02044C0}" dt="2022-10-29T07:02:08.030" v="2193" actId="27803"/>
          <ac:picMkLst>
            <pc:docMk/>
            <pc:sldMk cId="2378372442" sldId="263"/>
            <ac:picMk id="4" creationId="{88E2BA70-8B42-9BE4-C297-4B43C3207986}"/>
          </ac:picMkLst>
        </pc:picChg>
        <pc:picChg chg="add del mod">
          <ac:chgData name="Dipca Anugrah" userId="d5cf0462cad58d67" providerId="LiveId" clId="{4DCAB650-DF47-46D0-BD51-390EC02044C0}" dt="2022-10-29T08:40:06.029" v="2322" actId="27803"/>
          <ac:picMkLst>
            <pc:docMk/>
            <pc:sldMk cId="2378372442" sldId="263"/>
            <ac:picMk id="15" creationId="{2C473DFA-2BA2-52DA-AF65-230D9629D177}"/>
          </ac:picMkLst>
        </pc:picChg>
      </pc:sldChg>
      <pc:sldChg chg="addSp delSp modSp mod modAnim">
        <pc:chgData name="Dipca Anugrah" userId="d5cf0462cad58d67" providerId="LiveId" clId="{4DCAB650-DF47-46D0-BD51-390EC02044C0}" dt="2022-10-29T08:32:27.797" v="2294" actId="27803"/>
        <pc:sldMkLst>
          <pc:docMk/>
          <pc:sldMk cId="3611821507" sldId="264"/>
        </pc:sldMkLst>
        <pc:spChg chg="mod">
          <ac:chgData name="Dipca Anugrah" userId="d5cf0462cad58d67" providerId="LiveId" clId="{4DCAB650-DF47-46D0-BD51-390EC02044C0}" dt="2022-10-29T08:19:08.649" v="2220" actId="14100"/>
          <ac:spMkLst>
            <pc:docMk/>
            <pc:sldMk cId="3611821507" sldId="264"/>
            <ac:spMk id="4" creationId="{912B2158-8981-FD35-08E8-9C3962A17590}"/>
          </ac:spMkLst>
        </pc:spChg>
        <pc:spChg chg="del mod">
          <ac:chgData name="Dipca Anugrah" userId="d5cf0462cad58d67" providerId="LiveId" clId="{4DCAB650-DF47-46D0-BD51-390EC02044C0}" dt="2022-10-29T08:23:06.784" v="2227" actId="478"/>
          <ac:spMkLst>
            <pc:docMk/>
            <pc:sldMk cId="3611821507" sldId="264"/>
            <ac:spMk id="7" creationId="{2128F9D8-E94A-09C5-03B0-462AE543EDBA}"/>
          </ac:spMkLst>
        </pc:spChg>
        <pc:spChg chg="mod">
          <ac:chgData name="Dipca Anugrah" userId="d5cf0462cad58d67" providerId="LiveId" clId="{4DCAB650-DF47-46D0-BD51-390EC02044C0}" dt="2022-10-29T08:23:44.868" v="2231" actId="27803"/>
          <ac:spMkLst>
            <pc:docMk/>
            <pc:sldMk cId="3611821507" sldId="264"/>
            <ac:spMk id="11" creationId="{8139AE6C-6508-3E30-D985-C9728956C169}"/>
          </ac:spMkLst>
        </pc:spChg>
        <pc:spChg chg="mod">
          <ac:chgData name="Dipca Anugrah" userId="d5cf0462cad58d67" providerId="LiveId" clId="{4DCAB650-DF47-46D0-BD51-390EC02044C0}" dt="2022-10-29T08:23:44.868" v="2231" actId="27803"/>
          <ac:spMkLst>
            <pc:docMk/>
            <pc:sldMk cId="3611821507" sldId="264"/>
            <ac:spMk id="12" creationId="{E6A2E9ED-13AA-561B-7E05-75AFC029E55D}"/>
          </ac:spMkLst>
        </pc:spChg>
        <pc:spChg chg="mod">
          <ac:chgData name="Dipca Anugrah" userId="d5cf0462cad58d67" providerId="LiveId" clId="{4DCAB650-DF47-46D0-BD51-390EC02044C0}" dt="2022-10-29T08:23:44.868" v="2231" actId="27803"/>
          <ac:spMkLst>
            <pc:docMk/>
            <pc:sldMk cId="3611821507" sldId="264"/>
            <ac:spMk id="13" creationId="{15484230-27C2-CE23-E86C-A80E32E40F6F}"/>
          </ac:spMkLst>
        </pc:spChg>
        <pc:spChg chg="mod">
          <ac:chgData name="Dipca Anugrah" userId="d5cf0462cad58d67" providerId="LiveId" clId="{4DCAB650-DF47-46D0-BD51-390EC02044C0}" dt="2022-10-29T08:23:44.868" v="2231" actId="27803"/>
          <ac:spMkLst>
            <pc:docMk/>
            <pc:sldMk cId="3611821507" sldId="264"/>
            <ac:spMk id="14" creationId="{DCD1855B-E10B-7D41-D12E-A014B79CD5AB}"/>
          </ac:spMkLst>
        </pc:spChg>
        <pc:spChg chg="mod">
          <ac:chgData name="Dipca Anugrah" userId="d5cf0462cad58d67" providerId="LiveId" clId="{4DCAB650-DF47-46D0-BD51-390EC02044C0}" dt="2022-10-29T08:23:44.868" v="2231" actId="27803"/>
          <ac:spMkLst>
            <pc:docMk/>
            <pc:sldMk cId="3611821507" sldId="264"/>
            <ac:spMk id="15" creationId="{22405B8D-1DE0-E991-CF86-6863F3F0FD23}"/>
          </ac:spMkLst>
        </pc:spChg>
        <pc:spChg chg="mod">
          <ac:chgData name="Dipca Anugrah" userId="d5cf0462cad58d67" providerId="LiveId" clId="{4DCAB650-DF47-46D0-BD51-390EC02044C0}" dt="2022-10-29T08:23:44.868" v="2231" actId="27803"/>
          <ac:spMkLst>
            <pc:docMk/>
            <pc:sldMk cId="3611821507" sldId="264"/>
            <ac:spMk id="16" creationId="{AA1F29DD-D9E6-5539-F1EF-008432E41E12}"/>
          </ac:spMkLst>
        </pc:spChg>
        <pc:spChg chg="mod">
          <ac:chgData name="Dipca Anugrah" userId="d5cf0462cad58d67" providerId="LiveId" clId="{4DCAB650-DF47-46D0-BD51-390EC02044C0}" dt="2022-10-29T08:23:44.868" v="2231" actId="27803"/>
          <ac:spMkLst>
            <pc:docMk/>
            <pc:sldMk cId="3611821507" sldId="264"/>
            <ac:spMk id="17" creationId="{ED5E5592-B212-5220-EE87-4B0BF6B31ED3}"/>
          </ac:spMkLst>
        </pc:spChg>
        <pc:spChg chg="mod">
          <ac:chgData name="Dipca Anugrah" userId="d5cf0462cad58d67" providerId="LiveId" clId="{4DCAB650-DF47-46D0-BD51-390EC02044C0}" dt="2022-10-29T08:23:53.745" v="2232" actId="27803"/>
          <ac:spMkLst>
            <pc:docMk/>
            <pc:sldMk cId="3611821507" sldId="264"/>
            <ac:spMk id="19" creationId="{E3D7CEB9-2C09-E60F-149F-6302648D6BA4}"/>
          </ac:spMkLst>
        </pc:spChg>
        <pc:spChg chg="mod">
          <ac:chgData name="Dipca Anugrah" userId="d5cf0462cad58d67" providerId="LiveId" clId="{4DCAB650-DF47-46D0-BD51-390EC02044C0}" dt="2022-10-29T08:23:53.745" v="2232" actId="27803"/>
          <ac:spMkLst>
            <pc:docMk/>
            <pc:sldMk cId="3611821507" sldId="264"/>
            <ac:spMk id="20" creationId="{98B5E003-05B8-9FF9-654A-5E0DA3AA7E99}"/>
          </ac:spMkLst>
        </pc:spChg>
        <pc:spChg chg="mod">
          <ac:chgData name="Dipca Anugrah" userId="d5cf0462cad58d67" providerId="LiveId" clId="{4DCAB650-DF47-46D0-BD51-390EC02044C0}" dt="2022-10-29T08:23:53.745" v="2232" actId="27803"/>
          <ac:spMkLst>
            <pc:docMk/>
            <pc:sldMk cId="3611821507" sldId="264"/>
            <ac:spMk id="21" creationId="{8E824A42-9700-357E-D93E-53138A53DECD}"/>
          </ac:spMkLst>
        </pc:spChg>
        <pc:spChg chg="mod">
          <ac:chgData name="Dipca Anugrah" userId="d5cf0462cad58d67" providerId="LiveId" clId="{4DCAB650-DF47-46D0-BD51-390EC02044C0}" dt="2022-10-29T08:23:53.745" v="2232" actId="27803"/>
          <ac:spMkLst>
            <pc:docMk/>
            <pc:sldMk cId="3611821507" sldId="264"/>
            <ac:spMk id="22" creationId="{87E54947-3B00-6FB1-862B-EC3A5A71A0C0}"/>
          </ac:spMkLst>
        </pc:spChg>
        <pc:spChg chg="mod">
          <ac:chgData name="Dipca Anugrah" userId="d5cf0462cad58d67" providerId="LiveId" clId="{4DCAB650-DF47-46D0-BD51-390EC02044C0}" dt="2022-10-29T08:23:53.745" v="2232" actId="27803"/>
          <ac:spMkLst>
            <pc:docMk/>
            <pc:sldMk cId="3611821507" sldId="264"/>
            <ac:spMk id="23" creationId="{83A0A31B-F110-AA85-00AC-F3B9F408501B}"/>
          </ac:spMkLst>
        </pc:spChg>
        <pc:spChg chg="mod">
          <ac:chgData name="Dipca Anugrah" userId="d5cf0462cad58d67" providerId="LiveId" clId="{4DCAB650-DF47-46D0-BD51-390EC02044C0}" dt="2022-10-29T08:23:53.745" v="2232" actId="27803"/>
          <ac:spMkLst>
            <pc:docMk/>
            <pc:sldMk cId="3611821507" sldId="264"/>
            <ac:spMk id="24" creationId="{6F8A4751-0E40-A0F8-204D-BD0DB424960E}"/>
          </ac:spMkLst>
        </pc:spChg>
        <pc:spChg chg="mod">
          <ac:chgData name="Dipca Anugrah" userId="d5cf0462cad58d67" providerId="LiveId" clId="{4DCAB650-DF47-46D0-BD51-390EC02044C0}" dt="2022-10-29T08:23:53.745" v="2232" actId="27803"/>
          <ac:spMkLst>
            <pc:docMk/>
            <pc:sldMk cId="3611821507" sldId="264"/>
            <ac:spMk id="25" creationId="{1A559593-2008-E1A9-C4B5-79DCBEC89F58}"/>
          </ac:spMkLst>
        </pc:spChg>
        <pc:spChg chg="del mod">
          <ac:chgData name="Dipca Anugrah" userId="d5cf0462cad58d67" providerId="LiveId" clId="{4DCAB650-DF47-46D0-BD51-390EC02044C0}" dt="2022-10-29T08:30:41.655" v="2277" actId="478"/>
          <ac:spMkLst>
            <pc:docMk/>
            <pc:sldMk cId="3611821507" sldId="264"/>
            <ac:spMk id="28" creationId="{605F0075-0F4D-A04B-D744-3ADAF3FA3CAB}"/>
          </ac:spMkLst>
        </pc:spChg>
        <pc:spChg chg="del mod">
          <ac:chgData name="Dipca Anugrah" userId="d5cf0462cad58d67" providerId="LiveId" clId="{4DCAB650-DF47-46D0-BD51-390EC02044C0}" dt="2022-10-29T08:30:47.574" v="2278" actId="478"/>
          <ac:spMkLst>
            <pc:docMk/>
            <pc:sldMk cId="3611821507" sldId="264"/>
            <ac:spMk id="29" creationId="{57CB8BDA-3299-C254-B0EE-3905FBFFC64F}"/>
          </ac:spMkLst>
        </pc:spChg>
        <pc:spChg chg="del mod">
          <ac:chgData name="Dipca Anugrah" userId="d5cf0462cad58d67" providerId="LiveId" clId="{4DCAB650-DF47-46D0-BD51-390EC02044C0}" dt="2022-10-29T08:30:41.655" v="2277" actId="478"/>
          <ac:spMkLst>
            <pc:docMk/>
            <pc:sldMk cId="3611821507" sldId="264"/>
            <ac:spMk id="30" creationId="{DB1E037A-6FBC-9743-986B-8FF7066FB637}"/>
          </ac:spMkLst>
        </pc:spChg>
        <pc:spChg chg="del mod">
          <ac:chgData name="Dipca Anugrah" userId="d5cf0462cad58d67" providerId="LiveId" clId="{4DCAB650-DF47-46D0-BD51-390EC02044C0}" dt="2022-10-29T08:30:41.655" v="2277" actId="478"/>
          <ac:spMkLst>
            <pc:docMk/>
            <pc:sldMk cId="3611821507" sldId="264"/>
            <ac:spMk id="31" creationId="{EC01D05F-1902-CB4C-AC4A-ABB270B05BC0}"/>
          </ac:spMkLst>
        </pc:spChg>
        <pc:spChg chg="del mod">
          <ac:chgData name="Dipca Anugrah" userId="d5cf0462cad58d67" providerId="LiveId" clId="{4DCAB650-DF47-46D0-BD51-390EC02044C0}" dt="2022-10-29T08:30:47.574" v="2278" actId="478"/>
          <ac:spMkLst>
            <pc:docMk/>
            <pc:sldMk cId="3611821507" sldId="264"/>
            <ac:spMk id="32" creationId="{7BD7E327-04EF-7947-D456-8A279E3D184F}"/>
          </ac:spMkLst>
        </pc:spChg>
        <pc:spChg chg="del mod">
          <ac:chgData name="Dipca Anugrah" userId="d5cf0462cad58d67" providerId="LiveId" clId="{4DCAB650-DF47-46D0-BD51-390EC02044C0}" dt="2022-10-29T08:30:41.655" v="2277" actId="478"/>
          <ac:spMkLst>
            <pc:docMk/>
            <pc:sldMk cId="3611821507" sldId="264"/>
            <ac:spMk id="33" creationId="{5367E81D-1C70-ED3A-F1BB-CA7BF8C2A6CC}"/>
          </ac:spMkLst>
        </pc:spChg>
        <pc:spChg chg="del mod">
          <ac:chgData name="Dipca Anugrah" userId="d5cf0462cad58d67" providerId="LiveId" clId="{4DCAB650-DF47-46D0-BD51-390EC02044C0}" dt="2022-10-29T08:30:47.574" v="2278" actId="478"/>
          <ac:spMkLst>
            <pc:docMk/>
            <pc:sldMk cId="3611821507" sldId="264"/>
            <ac:spMk id="34" creationId="{0F0B552B-722E-4CB1-F4B1-E1A1304F80F3}"/>
          </ac:spMkLst>
        </pc:spChg>
        <pc:spChg chg="mod">
          <ac:chgData name="Dipca Anugrah" userId="d5cf0462cad58d67" providerId="LiveId" clId="{4DCAB650-DF47-46D0-BD51-390EC02044C0}" dt="2022-10-29T08:32:27.797" v="2294" actId="27803"/>
          <ac:spMkLst>
            <pc:docMk/>
            <pc:sldMk cId="3611821507" sldId="264"/>
            <ac:spMk id="37" creationId="{A4C78CA4-34EE-2EE2-497F-35A81F6CD6AE}"/>
          </ac:spMkLst>
        </pc:spChg>
        <pc:spChg chg="mod">
          <ac:chgData name="Dipca Anugrah" userId="d5cf0462cad58d67" providerId="LiveId" clId="{4DCAB650-DF47-46D0-BD51-390EC02044C0}" dt="2022-10-29T08:32:27.797" v="2294" actId="27803"/>
          <ac:spMkLst>
            <pc:docMk/>
            <pc:sldMk cId="3611821507" sldId="264"/>
            <ac:spMk id="38" creationId="{7277136A-4332-3A9C-6C3F-1EDCC7F4A1FC}"/>
          </ac:spMkLst>
        </pc:spChg>
        <pc:spChg chg="mod">
          <ac:chgData name="Dipca Anugrah" userId="d5cf0462cad58d67" providerId="LiveId" clId="{4DCAB650-DF47-46D0-BD51-390EC02044C0}" dt="2022-10-29T08:32:27.797" v="2294" actId="27803"/>
          <ac:spMkLst>
            <pc:docMk/>
            <pc:sldMk cId="3611821507" sldId="264"/>
            <ac:spMk id="39" creationId="{C8226FBC-A239-8FF8-39FC-B69E2BC9B6CC}"/>
          </ac:spMkLst>
        </pc:spChg>
        <pc:spChg chg="mod">
          <ac:chgData name="Dipca Anugrah" userId="d5cf0462cad58d67" providerId="LiveId" clId="{4DCAB650-DF47-46D0-BD51-390EC02044C0}" dt="2022-10-29T08:32:27.797" v="2294" actId="27803"/>
          <ac:spMkLst>
            <pc:docMk/>
            <pc:sldMk cId="3611821507" sldId="264"/>
            <ac:spMk id="40" creationId="{BB26B828-88E9-F14E-91D8-98655860236C}"/>
          </ac:spMkLst>
        </pc:spChg>
        <pc:spChg chg="mod">
          <ac:chgData name="Dipca Anugrah" userId="d5cf0462cad58d67" providerId="LiveId" clId="{4DCAB650-DF47-46D0-BD51-390EC02044C0}" dt="2022-10-29T08:32:27.797" v="2294" actId="27803"/>
          <ac:spMkLst>
            <pc:docMk/>
            <pc:sldMk cId="3611821507" sldId="264"/>
            <ac:spMk id="41" creationId="{AD9BF3FA-075F-F9E4-E203-F9D8DB2F6F93}"/>
          </ac:spMkLst>
        </pc:spChg>
        <pc:spChg chg="mod">
          <ac:chgData name="Dipca Anugrah" userId="d5cf0462cad58d67" providerId="LiveId" clId="{4DCAB650-DF47-46D0-BD51-390EC02044C0}" dt="2022-10-29T08:32:27.797" v="2294" actId="27803"/>
          <ac:spMkLst>
            <pc:docMk/>
            <pc:sldMk cId="3611821507" sldId="264"/>
            <ac:spMk id="42" creationId="{7E510C00-E1DD-4B8A-F834-807F8D18334F}"/>
          </ac:spMkLst>
        </pc:spChg>
        <pc:grpChg chg="add del mod">
          <ac:chgData name="Dipca Anugrah" userId="d5cf0462cad58d67" providerId="LiveId" clId="{4DCAB650-DF47-46D0-BD51-390EC02044C0}" dt="2022-10-29T08:23:44.868" v="2231" actId="27803"/>
          <ac:grpSpMkLst>
            <pc:docMk/>
            <pc:sldMk cId="3611821507" sldId="264"/>
            <ac:grpSpMk id="10" creationId="{B3EF90B5-E654-7AB7-C40B-E1C13884897A}"/>
          </ac:grpSpMkLst>
        </pc:grpChg>
        <pc:grpChg chg="del mod">
          <ac:chgData name="Dipca Anugrah" userId="d5cf0462cad58d67" providerId="LiveId" clId="{4DCAB650-DF47-46D0-BD51-390EC02044C0}" dt="2022-10-29T08:23:53.745" v="2232" actId="27803"/>
          <ac:grpSpMkLst>
            <pc:docMk/>
            <pc:sldMk cId="3611821507" sldId="264"/>
            <ac:grpSpMk id="18" creationId="{B54BDFAC-18AA-683C-A405-52A0ECED72B5}"/>
          </ac:grpSpMkLst>
        </pc:grpChg>
        <pc:grpChg chg="del mod">
          <ac:chgData name="Dipca Anugrah" userId="d5cf0462cad58d67" providerId="LiveId" clId="{4DCAB650-DF47-46D0-BD51-390EC02044C0}" dt="2022-10-29T08:30:14.605" v="2275" actId="27803"/>
          <ac:grpSpMkLst>
            <pc:docMk/>
            <pc:sldMk cId="3611821507" sldId="264"/>
            <ac:grpSpMk id="27" creationId="{2A5FA360-7AD1-6BA2-E401-7A20CB1567F8}"/>
          </ac:grpSpMkLst>
        </pc:grpChg>
        <pc:grpChg chg="del mod">
          <ac:chgData name="Dipca Anugrah" userId="d5cf0462cad58d67" providerId="LiveId" clId="{4DCAB650-DF47-46D0-BD51-390EC02044C0}" dt="2022-10-29T08:32:27.797" v="2294" actId="27803"/>
          <ac:grpSpMkLst>
            <pc:docMk/>
            <pc:sldMk cId="3611821507" sldId="264"/>
            <ac:grpSpMk id="36" creationId="{1EBA5E2A-0E52-6F47-16C8-6E4CB30C2FBC}"/>
          </ac:grpSpMkLst>
        </pc:grpChg>
        <pc:picChg chg="add del mod">
          <ac:chgData name="Dipca Anugrah" userId="d5cf0462cad58d67" providerId="LiveId" clId="{4DCAB650-DF47-46D0-BD51-390EC02044C0}" dt="2022-10-29T08:21:26.892" v="2222" actId="478"/>
          <ac:picMkLst>
            <pc:docMk/>
            <pc:sldMk cId="3611821507" sldId="264"/>
            <ac:picMk id="3" creationId="{CC18D82D-7C9B-05E4-2F77-C9DFD12E4479}"/>
          </ac:picMkLst>
        </pc:picChg>
        <pc:picChg chg="add del mod">
          <ac:chgData name="Dipca Anugrah" userId="d5cf0462cad58d67" providerId="LiveId" clId="{4DCAB650-DF47-46D0-BD51-390EC02044C0}" dt="2022-10-29T08:21:59.459" v="2225" actId="27803"/>
          <ac:picMkLst>
            <pc:docMk/>
            <pc:sldMk cId="3611821507" sldId="264"/>
            <ac:picMk id="6" creationId="{2128F9D8-E94A-09C5-03B0-462AE543EDBA}"/>
          </ac:picMkLst>
        </pc:picChg>
        <pc:picChg chg="add del mod">
          <ac:chgData name="Dipca Anugrah" userId="d5cf0462cad58d67" providerId="LiveId" clId="{4DCAB650-DF47-46D0-BD51-390EC02044C0}" dt="2022-10-29T08:23:53.745" v="2232" actId="27803"/>
          <ac:picMkLst>
            <pc:docMk/>
            <pc:sldMk cId="3611821507" sldId="264"/>
            <ac:picMk id="9" creationId="{6C403923-A7E6-E56F-78CD-9E739AA0B8BF}"/>
          </ac:picMkLst>
        </pc:picChg>
        <pc:picChg chg="add del mod">
          <ac:chgData name="Dipca Anugrah" userId="d5cf0462cad58d67" providerId="LiveId" clId="{4DCAB650-DF47-46D0-BD51-390EC02044C0}" dt="2022-10-29T08:30:14.605" v="2275" actId="27803"/>
          <ac:picMkLst>
            <pc:docMk/>
            <pc:sldMk cId="3611821507" sldId="264"/>
            <ac:picMk id="26" creationId="{576EAB73-06ED-36D8-E7E3-5FC04C68509B}"/>
          </ac:picMkLst>
        </pc:picChg>
        <pc:picChg chg="add del mod">
          <ac:chgData name="Dipca Anugrah" userId="d5cf0462cad58d67" providerId="LiveId" clId="{4DCAB650-DF47-46D0-BD51-390EC02044C0}" dt="2022-10-29T08:32:27.797" v="2294" actId="27803"/>
          <ac:picMkLst>
            <pc:docMk/>
            <pc:sldMk cId="3611821507" sldId="264"/>
            <ac:picMk id="35" creationId="{B056A6A8-91CA-5A88-CC69-3D7824526448}"/>
          </ac:picMkLst>
        </pc:picChg>
      </pc:sldChg>
      <pc:sldChg chg="addSp delSp modSp mod modTransition modAnim">
        <pc:chgData name="Dipca Anugrah" userId="d5cf0462cad58d67" providerId="LiveId" clId="{4DCAB650-DF47-46D0-BD51-390EC02044C0}" dt="2022-10-29T08:33:06.461" v="2301" actId="1076"/>
        <pc:sldMkLst>
          <pc:docMk/>
          <pc:sldMk cId="730794526" sldId="265"/>
        </pc:sldMkLst>
        <pc:spChg chg="mod">
          <ac:chgData name="Dipca Anugrah" userId="d5cf0462cad58d67" providerId="LiveId" clId="{4DCAB650-DF47-46D0-BD51-390EC02044C0}" dt="2022-10-29T08:25:37.748" v="2249" actId="20577"/>
          <ac:spMkLst>
            <pc:docMk/>
            <pc:sldMk cId="730794526" sldId="265"/>
            <ac:spMk id="4" creationId="{49151D71-50F7-145B-255D-1749AAC1B5D9}"/>
          </ac:spMkLst>
        </pc:spChg>
        <pc:spChg chg="mod">
          <ac:chgData name="Dipca Anugrah" userId="d5cf0462cad58d67" providerId="LiveId" clId="{4DCAB650-DF47-46D0-BD51-390EC02044C0}" dt="2022-10-29T02:03:29.725" v="100" actId="14100"/>
          <ac:spMkLst>
            <pc:docMk/>
            <pc:sldMk cId="730794526" sldId="265"/>
            <ac:spMk id="5" creationId="{0C6BE6D7-0AD1-03D1-C80A-E75FEEAFFB25}"/>
          </ac:spMkLst>
        </pc:spChg>
        <pc:spChg chg="del mod">
          <ac:chgData name="Dipca Anugrah" userId="d5cf0462cad58d67" providerId="LiveId" clId="{4DCAB650-DF47-46D0-BD51-390EC02044C0}" dt="2022-10-29T08:25:26.970" v="2243" actId="478"/>
          <ac:spMkLst>
            <pc:docMk/>
            <pc:sldMk cId="730794526" sldId="265"/>
            <ac:spMk id="6" creationId="{59DA057A-7A02-EDA6-B6E2-31801C1181E3}"/>
          </ac:spMkLst>
        </pc:spChg>
        <pc:spChg chg="del mod">
          <ac:chgData name="Dipca Anugrah" userId="d5cf0462cad58d67" providerId="LiveId" clId="{4DCAB650-DF47-46D0-BD51-390EC02044C0}" dt="2022-10-29T08:25:29.347" v="2244" actId="478"/>
          <ac:spMkLst>
            <pc:docMk/>
            <pc:sldMk cId="730794526" sldId="265"/>
            <ac:spMk id="7" creationId="{6575CE15-AC17-D185-3176-30B0D13F680D}"/>
          </ac:spMkLst>
        </pc:spChg>
        <pc:spChg chg="del mod">
          <ac:chgData name="Dipca Anugrah" userId="d5cf0462cad58d67" providerId="LiveId" clId="{4DCAB650-DF47-46D0-BD51-390EC02044C0}" dt="2022-10-29T08:24:45.730" v="2240" actId="478"/>
          <ac:spMkLst>
            <pc:docMk/>
            <pc:sldMk cId="730794526" sldId="265"/>
            <ac:spMk id="8" creationId="{340E6F1A-91F2-9519-DB9B-3C17A7F24CB8}"/>
          </ac:spMkLst>
        </pc:spChg>
        <pc:spChg chg="del mod">
          <ac:chgData name="Dipca Anugrah" userId="d5cf0462cad58d67" providerId="LiveId" clId="{4DCAB650-DF47-46D0-BD51-390EC02044C0}" dt="2022-10-29T08:24:37.870" v="2238" actId="478"/>
          <ac:spMkLst>
            <pc:docMk/>
            <pc:sldMk cId="730794526" sldId="265"/>
            <ac:spMk id="9" creationId="{ED3DEC07-1F83-76D7-7CFE-01A61681B800}"/>
          </ac:spMkLst>
        </pc:spChg>
        <pc:spChg chg="del mod">
          <ac:chgData name="Dipca Anugrah" userId="d5cf0462cad58d67" providerId="LiveId" clId="{4DCAB650-DF47-46D0-BD51-390EC02044C0}" dt="2022-10-29T08:24:43.062" v="2239" actId="478"/>
          <ac:spMkLst>
            <pc:docMk/>
            <pc:sldMk cId="730794526" sldId="265"/>
            <ac:spMk id="10" creationId="{A8A1538B-7775-2F2C-7E48-BEC49B2EF99C}"/>
          </ac:spMkLst>
        </pc:spChg>
        <pc:spChg chg="del mod">
          <ac:chgData name="Dipca Anugrah" userId="d5cf0462cad58d67" providerId="LiveId" clId="{4DCAB650-DF47-46D0-BD51-390EC02044C0}" dt="2022-10-29T08:24:47.749" v="2241" actId="478"/>
          <ac:spMkLst>
            <pc:docMk/>
            <pc:sldMk cId="730794526" sldId="265"/>
            <ac:spMk id="11" creationId="{2ED1BFA1-61DF-20BF-806C-4AFD2A80FEB0}"/>
          </ac:spMkLst>
        </pc:spChg>
        <pc:spChg chg="del mod">
          <ac:chgData name="Dipca Anugrah" userId="d5cf0462cad58d67" providerId="LiveId" clId="{4DCAB650-DF47-46D0-BD51-390EC02044C0}" dt="2022-10-29T08:25:30.490" v="2245" actId="478"/>
          <ac:spMkLst>
            <pc:docMk/>
            <pc:sldMk cId="730794526" sldId="265"/>
            <ac:spMk id="12" creationId="{1C203E6E-2040-A355-AB7B-155E1AF484A2}"/>
          </ac:spMkLst>
        </pc:spChg>
        <pc:spChg chg="del mod">
          <ac:chgData name="Dipca Anugrah" userId="d5cf0462cad58d67" providerId="LiveId" clId="{4DCAB650-DF47-46D0-BD51-390EC02044C0}" dt="2022-10-29T08:27:46.292" v="2265" actId="478"/>
          <ac:spMkLst>
            <pc:docMk/>
            <pc:sldMk cId="730794526" sldId="265"/>
            <ac:spMk id="15" creationId="{4026FA4A-36C0-DE0A-690E-E0046247D84C}"/>
          </ac:spMkLst>
        </pc:spChg>
        <pc:spChg chg="del mod">
          <ac:chgData name="Dipca Anugrah" userId="d5cf0462cad58d67" providerId="LiveId" clId="{4DCAB650-DF47-46D0-BD51-390EC02044C0}" dt="2022-10-29T08:27:48.417" v="2266" actId="478"/>
          <ac:spMkLst>
            <pc:docMk/>
            <pc:sldMk cId="730794526" sldId="265"/>
            <ac:spMk id="16" creationId="{9DFC4900-A54C-A76C-B6E2-AA4BB215A0CB}"/>
          </ac:spMkLst>
        </pc:spChg>
        <pc:spChg chg="del mod">
          <ac:chgData name="Dipca Anugrah" userId="d5cf0462cad58d67" providerId="LiveId" clId="{4DCAB650-DF47-46D0-BD51-390EC02044C0}" dt="2022-10-29T08:27:42.202" v="2263" actId="478"/>
          <ac:spMkLst>
            <pc:docMk/>
            <pc:sldMk cId="730794526" sldId="265"/>
            <ac:spMk id="17" creationId="{E951F862-BC92-70A6-22AD-0FF50FDA2B09}"/>
          </ac:spMkLst>
        </pc:spChg>
        <pc:spChg chg="del mod">
          <ac:chgData name="Dipca Anugrah" userId="d5cf0462cad58d67" providerId="LiveId" clId="{4DCAB650-DF47-46D0-BD51-390EC02044C0}" dt="2022-10-29T08:27:41.059" v="2262" actId="478"/>
          <ac:spMkLst>
            <pc:docMk/>
            <pc:sldMk cId="730794526" sldId="265"/>
            <ac:spMk id="18" creationId="{E650D39A-49B0-FB71-9763-2DD78DDF84EE}"/>
          </ac:spMkLst>
        </pc:spChg>
        <pc:spChg chg="del mod">
          <ac:chgData name="Dipca Anugrah" userId="d5cf0462cad58d67" providerId="LiveId" clId="{4DCAB650-DF47-46D0-BD51-390EC02044C0}" dt="2022-10-29T08:27:44.408" v="2264" actId="478"/>
          <ac:spMkLst>
            <pc:docMk/>
            <pc:sldMk cId="730794526" sldId="265"/>
            <ac:spMk id="19" creationId="{B1327AF5-818A-B66D-16CE-66788846DEE5}"/>
          </ac:spMkLst>
        </pc:spChg>
        <pc:spChg chg="del mod">
          <ac:chgData name="Dipca Anugrah" userId="d5cf0462cad58d67" providerId="LiveId" clId="{4DCAB650-DF47-46D0-BD51-390EC02044C0}" dt="2022-10-29T08:26:09.163" v="2253" actId="478"/>
          <ac:spMkLst>
            <pc:docMk/>
            <pc:sldMk cId="730794526" sldId="265"/>
            <ac:spMk id="20" creationId="{C1C2B8F2-65B1-7835-7B74-AC28324AEF17}"/>
          </ac:spMkLst>
        </pc:spChg>
        <pc:spChg chg="del mod">
          <ac:chgData name="Dipca Anugrah" userId="d5cf0462cad58d67" providerId="LiveId" clId="{4DCAB650-DF47-46D0-BD51-390EC02044C0}" dt="2022-10-29T08:27:39.489" v="2261" actId="478"/>
          <ac:spMkLst>
            <pc:docMk/>
            <pc:sldMk cId="730794526" sldId="265"/>
            <ac:spMk id="21" creationId="{F796535E-113F-B580-D316-27EABB98EA16}"/>
          </ac:spMkLst>
        </pc:spChg>
        <pc:spChg chg="mod">
          <ac:chgData name="Dipca Anugrah" userId="d5cf0462cad58d67" providerId="LiveId" clId="{4DCAB650-DF47-46D0-BD51-390EC02044C0}" dt="2022-10-29T08:28:02.463" v="2269" actId="27803"/>
          <ac:spMkLst>
            <pc:docMk/>
            <pc:sldMk cId="730794526" sldId="265"/>
            <ac:spMk id="24" creationId="{B4BA9036-E809-0263-FE43-1B04686A45E2}"/>
          </ac:spMkLst>
        </pc:spChg>
        <pc:spChg chg="mod">
          <ac:chgData name="Dipca Anugrah" userId="d5cf0462cad58d67" providerId="LiveId" clId="{4DCAB650-DF47-46D0-BD51-390EC02044C0}" dt="2022-10-29T08:28:02.463" v="2269" actId="27803"/>
          <ac:spMkLst>
            <pc:docMk/>
            <pc:sldMk cId="730794526" sldId="265"/>
            <ac:spMk id="25" creationId="{9B65677C-239A-2C2F-9B40-7C9B1A0B45BC}"/>
          </ac:spMkLst>
        </pc:spChg>
        <pc:spChg chg="mod">
          <ac:chgData name="Dipca Anugrah" userId="d5cf0462cad58d67" providerId="LiveId" clId="{4DCAB650-DF47-46D0-BD51-390EC02044C0}" dt="2022-10-29T08:28:02.463" v="2269" actId="27803"/>
          <ac:spMkLst>
            <pc:docMk/>
            <pc:sldMk cId="730794526" sldId="265"/>
            <ac:spMk id="26" creationId="{7AEC416D-9605-B6A9-9908-5D8F00C26615}"/>
          </ac:spMkLst>
        </pc:spChg>
        <pc:spChg chg="mod">
          <ac:chgData name="Dipca Anugrah" userId="d5cf0462cad58d67" providerId="LiveId" clId="{4DCAB650-DF47-46D0-BD51-390EC02044C0}" dt="2022-10-29T08:28:02.463" v="2269" actId="27803"/>
          <ac:spMkLst>
            <pc:docMk/>
            <pc:sldMk cId="730794526" sldId="265"/>
            <ac:spMk id="27" creationId="{0E924463-438A-BC62-69AB-7022FDC1CF6B}"/>
          </ac:spMkLst>
        </pc:spChg>
        <pc:spChg chg="mod">
          <ac:chgData name="Dipca Anugrah" userId="d5cf0462cad58d67" providerId="LiveId" clId="{4DCAB650-DF47-46D0-BD51-390EC02044C0}" dt="2022-10-29T08:28:02.463" v="2269" actId="27803"/>
          <ac:spMkLst>
            <pc:docMk/>
            <pc:sldMk cId="730794526" sldId="265"/>
            <ac:spMk id="28" creationId="{AC96DCE5-3696-C598-A373-407359BDDDB5}"/>
          </ac:spMkLst>
        </pc:spChg>
        <pc:spChg chg="mod">
          <ac:chgData name="Dipca Anugrah" userId="d5cf0462cad58d67" providerId="LiveId" clId="{4DCAB650-DF47-46D0-BD51-390EC02044C0}" dt="2022-10-29T08:28:02.463" v="2269" actId="27803"/>
          <ac:spMkLst>
            <pc:docMk/>
            <pc:sldMk cId="730794526" sldId="265"/>
            <ac:spMk id="29" creationId="{6AB7A90F-C95B-1A1E-76AB-70F641611BF0}"/>
          </ac:spMkLst>
        </pc:spChg>
        <pc:spChg chg="del mod">
          <ac:chgData name="Dipca Anugrah" userId="d5cf0462cad58d67" providerId="LiveId" clId="{4DCAB650-DF47-46D0-BD51-390EC02044C0}" dt="2022-10-29T08:28:08.777" v="2270" actId="478"/>
          <ac:spMkLst>
            <pc:docMk/>
            <pc:sldMk cId="730794526" sldId="265"/>
            <ac:spMk id="30" creationId="{DA41025D-F2F2-2BD8-900E-B7A781E16BFC}"/>
          </ac:spMkLst>
        </pc:spChg>
        <pc:spChg chg="mod">
          <ac:chgData name="Dipca Anugrah" userId="d5cf0462cad58d67" providerId="LiveId" clId="{4DCAB650-DF47-46D0-BD51-390EC02044C0}" dt="2022-10-29T08:32:58.346" v="2299" actId="1076"/>
          <ac:spMkLst>
            <pc:docMk/>
            <pc:sldMk cId="730794526" sldId="265"/>
            <ac:spMk id="33" creationId="{B7562EEA-91BB-3842-8611-1FEE1594B3D4}"/>
          </ac:spMkLst>
        </pc:spChg>
        <pc:spChg chg="mod">
          <ac:chgData name="Dipca Anugrah" userId="d5cf0462cad58d67" providerId="LiveId" clId="{4DCAB650-DF47-46D0-BD51-390EC02044C0}" dt="2022-10-29T08:33:06.461" v="2301" actId="1076"/>
          <ac:spMkLst>
            <pc:docMk/>
            <pc:sldMk cId="730794526" sldId="265"/>
            <ac:spMk id="34" creationId="{61B2AF2F-8D37-ECB5-CEFA-15EDBC1B6576}"/>
          </ac:spMkLst>
        </pc:spChg>
        <pc:spChg chg="mod">
          <ac:chgData name="Dipca Anugrah" userId="d5cf0462cad58d67" providerId="LiveId" clId="{4DCAB650-DF47-46D0-BD51-390EC02044C0}" dt="2022-10-29T08:32:58.346" v="2299" actId="1076"/>
          <ac:spMkLst>
            <pc:docMk/>
            <pc:sldMk cId="730794526" sldId="265"/>
            <ac:spMk id="35" creationId="{B0C80881-5228-7B32-E956-3E7DE457601F}"/>
          </ac:spMkLst>
        </pc:spChg>
        <pc:spChg chg="mod">
          <ac:chgData name="Dipca Anugrah" userId="d5cf0462cad58d67" providerId="LiveId" clId="{4DCAB650-DF47-46D0-BD51-390EC02044C0}" dt="2022-10-29T08:32:58.346" v="2299" actId="1076"/>
          <ac:spMkLst>
            <pc:docMk/>
            <pc:sldMk cId="730794526" sldId="265"/>
            <ac:spMk id="36" creationId="{40AD08E2-A3FF-33F0-C2C0-2A5E4D9BE8A0}"/>
          </ac:spMkLst>
        </pc:spChg>
        <pc:spChg chg="mod">
          <ac:chgData name="Dipca Anugrah" userId="d5cf0462cad58d67" providerId="LiveId" clId="{4DCAB650-DF47-46D0-BD51-390EC02044C0}" dt="2022-10-29T08:32:58.346" v="2299" actId="1076"/>
          <ac:spMkLst>
            <pc:docMk/>
            <pc:sldMk cId="730794526" sldId="265"/>
            <ac:spMk id="37" creationId="{6DE08277-D3C8-97A0-6CEB-FA269446D24C}"/>
          </ac:spMkLst>
        </pc:spChg>
        <pc:spChg chg="mod">
          <ac:chgData name="Dipca Anugrah" userId="d5cf0462cad58d67" providerId="LiveId" clId="{4DCAB650-DF47-46D0-BD51-390EC02044C0}" dt="2022-10-29T08:32:58.346" v="2299" actId="1076"/>
          <ac:spMkLst>
            <pc:docMk/>
            <pc:sldMk cId="730794526" sldId="265"/>
            <ac:spMk id="38" creationId="{7193090C-6EF1-FF6A-5F12-3A1A5597CE17}"/>
          </ac:spMkLst>
        </pc:spChg>
        <pc:grpChg chg="del mod">
          <ac:chgData name="Dipca Anugrah" userId="d5cf0462cad58d67" providerId="LiveId" clId="{4DCAB650-DF47-46D0-BD51-390EC02044C0}" dt="2022-10-29T08:24:22.659" v="2237" actId="27803"/>
          <ac:grpSpMkLst>
            <pc:docMk/>
            <pc:sldMk cId="730794526" sldId="265"/>
            <ac:grpSpMk id="3" creationId="{0424C056-207C-815D-41A8-35B7CCB66BD8}"/>
          </ac:grpSpMkLst>
        </pc:grpChg>
        <pc:grpChg chg="del mod">
          <ac:chgData name="Dipca Anugrah" userId="d5cf0462cad58d67" providerId="LiveId" clId="{4DCAB650-DF47-46D0-BD51-390EC02044C0}" dt="2022-10-29T08:25:58.295" v="2252" actId="27803"/>
          <ac:grpSpMkLst>
            <pc:docMk/>
            <pc:sldMk cId="730794526" sldId="265"/>
            <ac:grpSpMk id="14" creationId="{D27E54C4-2AE8-E63D-03BF-23EC0374D374}"/>
          </ac:grpSpMkLst>
        </pc:grpChg>
        <pc:grpChg chg="del mod">
          <ac:chgData name="Dipca Anugrah" userId="d5cf0462cad58d67" providerId="LiveId" clId="{4DCAB650-DF47-46D0-BD51-390EC02044C0}" dt="2022-10-29T08:28:02.463" v="2269" actId="27803"/>
          <ac:grpSpMkLst>
            <pc:docMk/>
            <pc:sldMk cId="730794526" sldId="265"/>
            <ac:grpSpMk id="23" creationId="{BD696AFD-8BA2-07FC-02FB-9AB20FA59FA1}"/>
          </ac:grpSpMkLst>
        </pc:grpChg>
        <pc:grpChg chg="del mod">
          <ac:chgData name="Dipca Anugrah" userId="d5cf0462cad58d67" providerId="LiveId" clId="{4DCAB650-DF47-46D0-BD51-390EC02044C0}" dt="2022-10-29T08:32:47.789" v="2297" actId="27803"/>
          <ac:grpSpMkLst>
            <pc:docMk/>
            <pc:sldMk cId="730794526" sldId="265"/>
            <ac:grpSpMk id="32" creationId="{25DA8153-AF56-D6BD-BDD4-F5B580FD74C9}"/>
          </ac:grpSpMkLst>
        </pc:grpChg>
        <pc:picChg chg="add del mod">
          <ac:chgData name="Dipca Anugrah" userId="d5cf0462cad58d67" providerId="LiveId" clId="{4DCAB650-DF47-46D0-BD51-390EC02044C0}" dt="2022-10-29T08:24:22.659" v="2237" actId="27803"/>
          <ac:picMkLst>
            <pc:docMk/>
            <pc:sldMk cId="730794526" sldId="265"/>
            <ac:picMk id="2" creationId="{AF9C718E-D995-13E0-05E7-DC5C531940E3}"/>
          </ac:picMkLst>
        </pc:picChg>
        <pc:picChg chg="add del mod">
          <ac:chgData name="Dipca Anugrah" userId="d5cf0462cad58d67" providerId="LiveId" clId="{4DCAB650-DF47-46D0-BD51-390EC02044C0}" dt="2022-10-29T08:25:58.295" v="2252" actId="27803"/>
          <ac:picMkLst>
            <pc:docMk/>
            <pc:sldMk cId="730794526" sldId="265"/>
            <ac:picMk id="13" creationId="{BD443DC2-A35B-B960-9147-DE2E4786C125}"/>
          </ac:picMkLst>
        </pc:picChg>
        <pc:picChg chg="add del mod">
          <ac:chgData name="Dipca Anugrah" userId="d5cf0462cad58d67" providerId="LiveId" clId="{4DCAB650-DF47-46D0-BD51-390EC02044C0}" dt="2022-10-29T08:28:02.463" v="2269" actId="27803"/>
          <ac:picMkLst>
            <pc:docMk/>
            <pc:sldMk cId="730794526" sldId="265"/>
            <ac:picMk id="22" creationId="{BD774048-90FB-B8CA-ED80-3FB31E56F2F6}"/>
          </ac:picMkLst>
        </pc:picChg>
        <pc:picChg chg="add del mod">
          <ac:chgData name="Dipca Anugrah" userId="d5cf0462cad58d67" providerId="LiveId" clId="{4DCAB650-DF47-46D0-BD51-390EC02044C0}" dt="2022-10-29T08:32:47.789" v="2297" actId="27803"/>
          <ac:picMkLst>
            <pc:docMk/>
            <pc:sldMk cId="730794526" sldId="265"/>
            <ac:picMk id="31" creationId="{3B2DFE9D-65D2-7E79-6341-D502B96029B9}"/>
          </ac:picMkLst>
        </pc:picChg>
      </pc:sldChg>
      <pc:sldChg chg="addSp delSp modSp mod modTransition setBg modClrScheme addAnim delAnim modAnim chgLayout">
        <pc:chgData name="Dipca Anugrah" userId="d5cf0462cad58d67" providerId="LiveId" clId="{4DCAB650-DF47-46D0-BD51-390EC02044C0}" dt="2022-10-29T08:34:11.468" v="2310" actId="1076"/>
        <pc:sldMkLst>
          <pc:docMk/>
          <pc:sldMk cId="3988699803" sldId="266"/>
        </pc:sldMkLst>
        <pc:spChg chg="mod ord">
          <ac:chgData name="Dipca Anugrah" userId="d5cf0462cad58d67" providerId="LiveId" clId="{4DCAB650-DF47-46D0-BD51-390EC02044C0}" dt="2022-10-29T08:26:35.024" v="2256" actId="20577"/>
          <ac:spMkLst>
            <pc:docMk/>
            <pc:sldMk cId="3988699803" sldId="266"/>
            <ac:spMk id="2" creationId="{2E349D1F-5BF6-18FD-1AF3-CC6B5B6A89F3}"/>
          </ac:spMkLst>
        </pc:spChg>
        <pc:spChg chg="del">
          <ac:chgData name="Dipca Anugrah" userId="d5cf0462cad58d67" providerId="LiveId" clId="{4DCAB650-DF47-46D0-BD51-390EC02044C0}" dt="2022-10-29T01:43:12.651" v="29" actId="478"/>
          <ac:spMkLst>
            <pc:docMk/>
            <pc:sldMk cId="3988699803" sldId="266"/>
            <ac:spMk id="3" creationId="{7161048A-4ADA-612A-868B-1786A47942E9}"/>
          </ac:spMkLst>
        </pc:spChg>
        <pc:spChg chg="add mod ord">
          <ac:chgData name="Dipca Anugrah" userId="d5cf0462cad58d67" providerId="LiveId" clId="{4DCAB650-DF47-46D0-BD51-390EC02044C0}" dt="2022-10-29T02:10:21.120" v="139" actId="255"/>
          <ac:spMkLst>
            <pc:docMk/>
            <pc:sldMk cId="3988699803" sldId="266"/>
            <ac:spMk id="6" creationId="{611915A0-5CDB-EA31-8DBE-2840B4F3E9E2}"/>
          </ac:spMkLst>
        </pc:spChg>
        <pc:spChg chg="mod">
          <ac:chgData name="Dipca Anugrah" userId="d5cf0462cad58d67" providerId="LiveId" clId="{4DCAB650-DF47-46D0-BD51-390EC02044C0}" dt="2022-10-29T08:27:05.804" v="2259" actId="27803"/>
          <ac:spMkLst>
            <pc:docMk/>
            <pc:sldMk cId="3988699803" sldId="266"/>
            <ac:spMk id="9" creationId="{070D3ED4-7C1E-1D30-48AD-BF39A0ADA934}"/>
          </ac:spMkLst>
        </pc:spChg>
        <pc:spChg chg="mod">
          <ac:chgData name="Dipca Anugrah" userId="d5cf0462cad58d67" providerId="LiveId" clId="{4DCAB650-DF47-46D0-BD51-390EC02044C0}" dt="2022-10-29T08:27:05.804" v="2259" actId="27803"/>
          <ac:spMkLst>
            <pc:docMk/>
            <pc:sldMk cId="3988699803" sldId="266"/>
            <ac:spMk id="10" creationId="{4D2563C5-8FC0-75B8-1F22-C7A8A0C41F76}"/>
          </ac:spMkLst>
        </pc:spChg>
        <pc:spChg chg="mod">
          <ac:chgData name="Dipca Anugrah" userId="d5cf0462cad58d67" providerId="LiveId" clId="{4DCAB650-DF47-46D0-BD51-390EC02044C0}" dt="2022-10-29T08:27:05.804" v="2259" actId="27803"/>
          <ac:spMkLst>
            <pc:docMk/>
            <pc:sldMk cId="3988699803" sldId="266"/>
            <ac:spMk id="11" creationId="{87708E5F-47A7-9CAD-37F4-08679F37D6C6}"/>
          </ac:spMkLst>
        </pc:spChg>
        <pc:spChg chg="mod">
          <ac:chgData name="Dipca Anugrah" userId="d5cf0462cad58d67" providerId="LiveId" clId="{4DCAB650-DF47-46D0-BD51-390EC02044C0}" dt="2022-10-29T08:27:05.804" v="2259" actId="27803"/>
          <ac:spMkLst>
            <pc:docMk/>
            <pc:sldMk cId="3988699803" sldId="266"/>
            <ac:spMk id="12" creationId="{845CA1C6-7E96-41CE-177A-238CABE82A43}"/>
          </ac:spMkLst>
        </pc:spChg>
        <pc:spChg chg="mod">
          <ac:chgData name="Dipca Anugrah" userId="d5cf0462cad58d67" providerId="LiveId" clId="{4DCAB650-DF47-46D0-BD51-390EC02044C0}" dt="2022-10-29T08:27:05.804" v="2259" actId="27803"/>
          <ac:spMkLst>
            <pc:docMk/>
            <pc:sldMk cId="3988699803" sldId="266"/>
            <ac:spMk id="13" creationId="{2EC79558-4B61-BE6C-5C7B-EB09070BFD1D}"/>
          </ac:spMkLst>
        </pc:spChg>
        <pc:spChg chg="del mod">
          <ac:chgData name="Dipca Anugrah" userId="d5cf0462cad58d67" providerId="LiveId" clId="{4DCAB650-DF47-46D0-BD51-390EC02044C0}" dt="2022-10-29T08:27:30.606" v="2260" actId="478"/>
          <ac:spMkLst>
            <pc:docMk/>
            <pc:sldMk cId="3988699803" sldId="266"/>
            <ac:spMk id="14" creationId="{330565B1-3B8B-A1D0-74D5-860BD20F83D8}"/>
          </ac:spMkLst>
        </pc:spChg>
        <pc:spChg chg="mod">
          <ac:chgData name="Dipca Anugrah" userId="d5cf0462cad58d67" providerId="LiveId" clId="{4DCAB650-DF47-46D0-BD51-390EC02044C0}" dt="2022-10-29T08:27:05.804" v="2259" actId="27803"/>
          <ac:spMkLst>
            <pc:docMk/>
            <pc:sldMk cId="3988699803" sldId="266"/>
            <ac:spMk id="15" creationId="{9972F4EF-4C37-9645-2310-18109929F897}"/>
          </ac:spMkLst>
        </pc:spChg>
        <pc:spChg chg="mod">
          <ac:chgData name="Dipca Anugrah" userId="d5cf0462cad58d67" providerId="LiveId" clId="{4DCAB650-DF47-46D0-BD51-390EC02044C0}" dt="2022-10-29T08:32:02.389" v="2290" actId="27803"/>
          <ac:spMkLst>
            <pc:docMk/>
            <pc:sldMk cId="3988699803" sldId="266"/>
            <ac:spMk id="17" creationId="{B457D615-1BFF-9BE7-A9D4-7927429EAC38}"/>
          </ac:spMkLst>
        </pc:spChg>
        <pc:spChg chg="mod">
          <ac:chgData name="Dipca Anugrah" userId="d5cf0462cad58d67" providerId="LiveId" clId="{4DCAB650-DF47-46D0-BD51-390EC02044C0}" dt="2022-10-29T08:32:02.389" v="2290" actId="27803"/>
          <ac:spMkLst>
            <pc:docMk/>
            <pc:sldMk cId="3988699803" sldId="266"/>
            <ac:spMk id="18" creationId="{235F11C7-768B-5399-5161-053F9BA87037}"/>
          </ac:spMkLst>
        </pc:spChg>
        <pc:spChg chg="mod">
          <ac:chgData name="Dipca Anugrah" userId="d5cf0462cad58d67" providerId="LiveId" clId="{4DCAB650-DF47-46D0-BD51-390EC02044C0}" dt="2022-10-29T08:32:02.389" v="2290" actId="27803"/>
          <ac:spMkLst>
            <pc:docMk/>
            <pc:sldMk cId="3988699803" sldId="266"/>
            <ac:spMk id="19" creationId="{417741DF-C515-66D9-2873-28C3E26F4794}"/>
          </ac:spMkLst>
        </pc:spChg>
        <pc:spChg chg="mod">
          <ac:chgData name="Dipca Anugrah" userId="d5cf0462cad58d67" providerId="LiveId" clId="{4DCAB650-DF47-46D0-BD51-390EC02044C0}" dt="2022-10-29T08:32:02.389" v="2290" actId="27803"/>
          <ac:spMkLst>
            <pc:docMk/>
            <pc:sldMk cId="3988699803" sldId="266"/>
            <ac:spMk id="20" creationId="{6C906C85-C390-8D07-AB93-15304CB59D06}"/>
          </ac:spMkLst>
        </pc:spChg>
        <pc:spChg chg="mod">
          <ac:chgData name="Dipca Anugrah" userId="d5cf0462cad58d67" providerId="LiveId" clId="{4DCAB650-DF47-46D0-BD51-390EC02044C0}" dt="2022-10-29T08:32:02.389" v="2290" actId="27803"/>
          <ac:spMkLst>
            <pc:docMk/>
            <pc:sldMk cId="3988699803" sldId="266"/>
            <ac:spMk id="21" creationId="{0F910294-A2A2-1C6C-FCEB-D0DA363E693C}"/>
          </ac:spMkLst>
        </pc:spChg>
        <pc:spChg chg="mod">
          <ac:chgData name="Dipca Anugrah" userId="d5cf0462cad58d67" providerId="LiveId" clId="{4DCAB650-DF47-46D0-BD51-390EC02044C0}" dt="2022-10-29T08:32:02.389" v="2290" actId="27803"/>
          <ac:spMkLst>
            <pc:docMk/>
            <pc:sldMk cId="3988699803" sldId="266"/>
            <ac:spMk id="22" creationId="{FB07FB8E-7F40-93A4-3D3E-313D83DA8B00}"/>
          </ac:spMkLst>
        </pc:spChg>
        <pc:spChg chg="mod">
          <ac:chgData name="Dipca Anugrah" userId="d5cf0462cad58d67" providerId="LiveId" clId="{4DCAB650-DF47-46D0-BD51-390EC02044C0}" dt="2022-10-29T08:34:11.468" v="2310" actId="1076"/>
          <ac:spMkLst>
            <pc:docMk/>
            <pc:sldMk cId="3988699803" sldId="266"/>
            <ac:spMk id="25" creationId="{4D902756-2782-E5FA-7449-8E92CC9D7470}"/>
          </ac:spMkLst>
        </pc:spChg>
        <pc:spChg chg="mod">
          <ac:chgData name="Dipca Anugrah" userId="d5cf0462cad58d67" providerId="LiveId" clId="{4DCAB650-DF47-46D0-BD51-390EC02044C0}" dt="2022-10-29T08:34:08.431" v="2308" actId="1076"/>
          <ac:spMkLst>
            <pc:docMk/>
            <pc:sldMk cId="3988699803" sldId="266"/>
            <ac:spMk id="26" creationId="{0F4DD3EB-E2E2-F541-089D-9E34C4872CD1}"/>
          </ac:spMkLst>
        </pc:spChg>
        <pc:spChg chg="mod">
          <ac:chgData name="Dipca Anugrah" userId="d5cf0462cad58d67" providerId="LiveId" clId="{4DCAB650-DF47-46D0-BD51-390EC02044C0}" dt="2022-10-29T08:33:39.885" v="2304" actId="27803"/>
          <ac:spMkLst>
            <pc:docMk/>
            <pc:sldMk cId="3988699803" sldId="266"/>
            <ac:spMk id="27" creationId="{5275255D-94DA-BC8D-403A-5426139BC52D}"/>
          </ac:spMkLst>
        </pc:spChg>
        <pc:spChg chg="mod">
          <ac:chgData name="Dipca Anugrah" userId="d5cf0462cad58d67" providerId="LiveId" clId="{4DCAB650-DF47-46D0-BD51-390EC02044C0}" dt="2022-10-29T08:33:39.885" v="2304" actId="27803"/>
          <ac:spMkLst>
            <pc:docMk/>
            <pc:sldMk cId="3988699803" sldId="266"/>
            <ac:spMk id="28" creationId="{5D5BA471-7C23-2693-F38B-A21E2017C95B}"/>
          </ac:spMkLst>
        </pc:spChg>
        <pc:spChg chg="mod">
          <ac:chgData name="Dipca Anugrah" userId="d5cf0462cad58d67" providerId="LiveId" clId="{4DCAB650-DF47-46D0-BD51-390EC02044C0}" dt="2022-10-29T08:33:39.885" v="2304" actId="27803"/>
          <ac:spMkLst>
            <pc:docMk/>
            <pc:sldMk cId="3988699803" sldId="266"/>
            <ac:spMk id="29" creationId="{5B02F0CD-764C-1582-CD0B-FD7CFC0ED244}"/>
          </ac:spMkLst>
        </pc:spChg>
        <pc:spChg chg="mod">
          <ac:chgData name="Dipca Anugrah" userId="d5cf0462cad58d67" providerId="LiveId" clId="{4DCAB650-DF47-46D0-BD51-390EC02044C0}" dt="2022-10-29T08:33:39.885" v="2304" actId="27803"/>
          <ac:spMkLst>
            <pc:docMk/>
            <pc:sldMk cId="3988699803" sldId="266"/>
            <ac:spMk id="30" creationId="{34187586-1E17-B396-63D1-658C44A8705B}"/>
          </ac:spMkLst>
        </pc:spChg>
        <pc:grpChg chg="del mod">
          <ac:chgData name="Dipca Anugrah" userId="d5cf0462cad58d67" providerId="LiveId" clId="{4DCAB650-DF47-46D0-BD51-390EC02044C0}" dt="2022-10-29T08:27:05.804" v="2259" actId="27803"/>
          <ac:grpSpMkLst>
            <pc:docMk/>
            <pc:sldMk cId="3988699803" sldId="266"/>
            <ac:grpSpMk id="8" creationId="{922E555A-01EE-5B52-576B-A0150F44F7E3}"/>
          </ac:grpSpMkLst>
        </pc:grpChg>
        <pc:grpChg chg="add del mod">
          <ac:chgData name="Dipca Anugrah" userId="d5cf0462cad58d67" providerId="LiveId" clId="{4DCAB650-DF47-46D0-BD51-390EC02044C0}" dt="2022-10-29T08:32:02.389" v="2290" actId="27803"/>
          <ac:grpSpMkLst>
            <pc:docMk/>
            <pc:sldMk cId="3988699803" sldId="266"/>
            <ac:grpSpMk id="16" creationId="{80310D79-CD4C-15BE-DB63-CDA214F05543}"/>
          </ac:grpSpMkLst>
        </pc:grpChg>
        <pc:grpChg chg="del mod">
          <ac:chgData name="Dipca Anugrah" userId="d5cf0462cad58d67" providerId="LiveId" clId="{4DCAB650-DF47-46D0-BD51-390EC02044C0}" dt="2022-10-29T08:33:39.885" v="2304" actId="27803"/>
          <ac:grpSpMkLst>
            <pc:docMk/>
            <pc:sldMk cId="3988699803" sldId="266"/>
            <ac:grpSpMk id="24" creationId="{EB52830F-60EF-EBF6-FE84-0DBB91BFF701}"/>
          </ac:grpSpMkLst>
        </pc:grpChg>
        <pc:picChg chg="add del mod">
          <ac:chgData name="Dipca Anugrah" userId="d5cf0462cad58d67" providerId="LiveId" clId="{4DCAB650-DF47-46D0-BD51-390EC02044C0}" dt="2022-10-29T08:32:06.363" v="2291" actId="21"/>
          <ac:picMkLst>
            <pc:docMk/>
            <pc:sldMk cId="3988699803" sldId="266"/>
            <ac:picMk id="5" creationId="{26E3A3CC-7DB2-A37F-FFA7-53F1BF108182}"/>
          </ac:picMkLst>
        </pc:picChg>
        <pc:picChg chg="add del mod">
          <ac:chgData name="Dipca Anugrah" userId="d5cf0462cad58d67" providerId="LiveId" clId="{4DCAB650-DF47-46D0-BD51-390EC02044C0}" dt="2022-10-29T08:27:05.804" v="2259" actId="27803"/>
          <ac:picMkLst>
            <pc:docMk/>
            <pc:sldMk cId="3988699803" sldId="266"/>
            <ac:picMk id="7" creationId="{7073C654-9134-02A9-B196-22E46318D188}"/>
          </ac:picMkLst>
        </pc:picChg>
        <pc:picChg chg="add del mod">
          <ac:chgData name="Dipca Anugrah" userId="d5cf0462cad58d67" providerId="LiveId" clId="{4DCAB650-DF47-46D0-BD51-390EC02044C0}" dt="2022-10-29T08:33:39.885" v="2304" actId="27803"/>
          <ac:picMkLst>
            <pc:docMk/>
            <pc:sldMk cId="3988699803" sldId="266"/>
            <ac:picMk id="23" creationId="{1E386F3C-8537-33BE-663B-180F69ABB725}"/>
          </ac:picMkLst>
        </pc:picChg>
      </pc:sldChg>
      <pc:sldChg chg="addSp delSp modSp mod modTransition setBg modAnim">
        <pc:chgData name="Dipca Anugrah" userId="d5cf0462cad58d67" providerId="LiveId" clId="{4DCAB650-DF47-46D0-BD51-390EC02044C0}" dt="2022-10-29T08:58:15.916" v="2403"/>
        <pc:sldMkLst>
          <pc:docMk/>
          <pc:sldMk cId="3832192958" sldId="267"/>
        </pc:sldMkLst>
        <pc:spChg chg="del">
          <ac:chgData name="Dipca Anugrah" userId="d5cf0462cad58d67" providerId="LiveId" clId="{4DCAB650-DF47-46D0-BD51-390EC02044C0}" dt="2022-10-29T02:27:26.036" v="151" actId="478"/>
          <ac:spMkLst>
            <pc:docMk/>
            <pc:sldMk cId="3832192958" sldId="267"/>
            <ac:spMk id="2" creationId="{15AB86F9-C02A-D89C-68ED-BA92A58ED67C}"/>
          </ac:spMkLst>
        </pc:spChg>
        <pc:spChg chg="del">
          <ac:chgData name="Dipca Anugrah" userId="d5cf0462cad58d67" providerId="LiveId" clId="{4DCAB650-DF47-46D0-BD51-390EC02044C0}" dt="2022-10-29T02:27:29.446" v="152" actId="478"/>
          <ac:spMkLst>
            <pc:docMk/>
            <pc:sldMk cId="3832192958" sldId="267"/>
            <ac:spMk id="3" creationId="{1D12E651-4FBB-4B77-2C1E-0703F6F3429E}"/>
          </ac:spMkLst>
        </pc:spChg>
        <pc:spChg chg="add del mod">
          <ac:chgData name="Dipca Anugrah" userId="d5cf0462cad58d67" providerId="LiveId" clId="{4DCAB650-DF47-46D0-BD51-390EC02044C0}" dt="2022-10-29T02:28:02.661" v="161" actId="478"/>
          <ac:spMkLst>
            <pc:docMk/>
            <pc:sldMk cId="3832192958" sldId="267"/>
            <ac:spMk id="4" creationId="{6A6F7F5A-56C2-722B-73A6-6CBE839DAB52}"/>
          </ac:spMkLst>
        </pc:spChg>
        <pc:spChg chg="add mod">
          <ac:chgData name="Dipca Anugrah" userId="d5cf0462cad58d67" providerId="LiveId" clId="{4DCAB650-DF47-46D0-BD51-390EC02044C0}" dt="2022-10-29T02:33:00.375" v="221" actId="14100"/>
          <ac:spMkLst>
            <pc:docMk/>
            <pc:sldMk cId="3832192958" sldId="267"/>
            <ac:spMk id="6" creationId="{4AF956F7-0F1C-E06D-92FF-F539419793B1}"/>
          </ac:spMkLst>
        </pc:spChg>
        <pc:spChg chg="mod">
          <ac:chgData name="Dipca Anugrah" userId="d5cf0462cad58d67" providerId="LiveId" clId="{4DCAB650-DF47-46D0-BD51-390EC02044C0}" dt="2022-10-29T08:46:55.299" v="2358" actId="27803"/>
          <ac:spMkLst>
            <pc:docMk/>
            <pc:sldMk cId="3832192958" sldId="267"/>
            <ac:spMk id="12" creationId="{133BDED9-1AB9-DD85-01AF-DBE240D61CE1}"/>
          </ac:spMkLst>
        </pc:spChg>
        <pc:spChg chg="mod">
          <ac:chgData name="Dipca Anugrah" userId="d5cf0462cad58d67" providerId="LiveId" clId="{4DCAB650-DF47-46D0-BD51-390EC02044C0}" dt="2022-10-29T08:46:55.299" v="2358" actId="27803"/>
          <ac:spMkLst>
            <pc:docMk/>
            <pc:sldMk cId="3832192958" sldId="267"/>
            <ac:spMk id="13" creationId="{624BDA96-94B1-A13E-3B65-722DBF5CDF75}"/>
          </ac:spMkLst>
        </pc:spChg>
        <pc:spChg chg="mod">
          <ac:chgData name="Dipca Anugrah" userId="d5cf0462cad58d67" providerId="LiveId" clId="{4DCAB650-DF47-46D0-BD51-390EC02044C0}" dt="2022-10-29T08:46:55.299" v="2358" actId="27803"/>
          <ac:spMkLst>
            <pc:docMk/>
            <pc:sldMk cId="3832192958" sldId="267"/>
            <ac:spMk id="14" creationId="{A142EEC5-8488-C54B-75F4-08F029C643D8}"/>
          </ac:spMkLst>
        </pc:spChg>
        <pc:spChg chg="mod">
          <ac:chgData name="Dipca Anugrah" userId="d5cf0462cad58d67" providerId="LiveId" clId="{4DCAB650-DF47-46D0-BD51-390EC02044C0}" dt="2022-10-29T08:46:55.299" v="2358" actId="27803"/>
          <ac:spMkLst>
            <pc:docMk/>
            <pc:sldMk cId="3832192958" sldId="267"/>
            <ac:spMk id="15" creationId="{9C40AFD8-FE75-F564-F91F-30A4DD5BC290}"/>
          </ac:spMkLst>
        </pc:spChg>
        <pc:grpChg chg="del mod">
          <ac:chgData name="Dipca Anugrah" userId="d5cf0462cad58d67" providerId="LiveId" clId="{4DCAB650-DF47-46D0-BD51-390EC02044C0}" dt="2022-10-29T08:46:55.299" v="2358" actId="27803"/>
          <ac:grpSpMkLst>
            <pc:docMk/>
            <pc:sldMk cId="3832192958" sldId="267"/>
            <ac:grpSpMk id="11" creationId="{BD17C306-EB30-2A0F-F702-476231F09E2F}"/>
          </ac:grpSpMkLst>
        </pc:grpChg>
        <pc:picChg chg="add del mod">
          <ac:chgData name="Dipca Anugrah" userId="d5cf0462cad58d67" providerId="LiveId" clId="{4DCAB650-DF47-46D0-BD51-390EC02044C0}" dt="2022-10-29T02:28:37.254" v="169" actId="478"/>
          <ac:picMkLst>
            <pc:docMk/>
            <pc:sldMk cId="3832192958" sldId="267"/>
            <ac:picMk id="5" creationId="{B3C4D9A1-7BC2-E325-4991-46FF2267A6F2}"/>
          </ac:picMkLst>
        </pc:picChg>
        <pc:picChg chg="add del mod">
          <ac:chgData name="Dipca Anugrah" userId="d5cf0462cad58d67" providerId="LiveId" clId="{4DCAB650-DF47-46D0-BD51-390EC02044C0}" dt="2022-10-29T08:46:55.299" v="2358" actId="27803"/>
          <ac:picMkLst>
            <pc:docMk/>
            <pc:sldMk cId="3832192958" sldId="267"/>
            <ac:picMk id="8" creationId="{B375CD1E-D8B1-9F7A-A13A-DBF39871233F}"/>
          </ac:picMkLst>
        </pc:picChg>
        <pc:picChg chg="add del mod">
          <ac:chgData name="Dipca Anugrah" userId="d5cf0462cad58d67" providerId="LiveId" clId="{4DCAB650-DF47-46D0-BD51-390EC02044C0}" dt="2022-10-29T08:39:12.756" v="2317" actId="21"/>
          <ac:picMkLst>
            <pc:docMk/>
            <pc:sldMk cId="3832192958" sldId="267"/>
            <ac:picMk id="10" creationId="{86E2F9DA-A5E8-76FE-E288-97843BFFF6BB}"/>
          </ac:picMkLst>
        </pc:picChg>
      </pc:sldChg>
      <pc:sldChg chg="addSp delSp modSp new mod modTransition setBg">
        <pc:chgData name="Dipca Anugrah" userId="d5cf0462cad58d67" providerId="LiveId" clId="{4DCAB650-DF47-46D0-BD51-390EC02044C0}" dt="2022-10-29T08:47:44.744" v="2362" actId="27803"/>
        <pc:sldMkLst>
          <pc:docMk/>
          <pc:sldMk cId="4175957279" sldId="268"/>
        </pc:sldMkLst>
        <pc:spChg chg="mod">
          <ac:chgData name="Dipca Anugrah" userId="d5cf0462cad58d67" providerId="LiveId" clId="{4DCAB650-DF47-46D0-BD51-390EC02044C0}" dt="2022-10-29T08:47:44.744" v="2362" actId="27803"/>
          <ac:spMkLst>
            <pc:docMk/>
            <pc:sldMk cId="4175957279" sldId="268"/>
            <ac:spMk id="4" creationId="{CB702139-EAAE-2142-143E-590AFF3C67B4}"/>
          </ac:spMkLst>
        </pc:spChg>
        <pc:spChg chg="mod">
          <ac:chgData name="Dipca Anugrah" userId="d5cf0462cad58d67" providerId="LiveId" clId="{4DCAB650-DF47-46D0-BD51-390EC02044C0}" dt="2022-10-29T08:47:44.744" v="2362" actId="27803"/>
          <ac:spMkLst>
            <pc:docMk/>
            <pc:sldMk cId="4175957279" sldId="268"/>
            <ac:spMk id="5" creationId="{1C5D8FF8-3891-1469-8AD9-CB087DB206F4}"/>
          </ac:spMkLst>
        </pc:spChg>
        <pc:spChg chg="mod">
          <ac:chgData name="Dipca Anugrah" userId="d5cf0462cad58d67" providerId="LiveId" clId="{4DCAB650-DF47-46D0-BD51-390EC02044C0}" dt="2022-10-29T08:47:44.744" v="2362" actId="27803"/>
          <ac:spMkLst>
            <pc:docMk/>
            <pc:sldMk cId="4175957279" sldId="268"/>
            <ac:spMk id="6" creationId="{0ED1ED86-900F-989B-7667-E13E7B853A4A}"/>
          </ac:spMkLst>
        </pc:spChg>
        <pc:spChg chg="mod">
          <ac:chgData name="Dipca Anugrah" userId="d5cf0462cad58d67" providerId="LiveId" clId="{4DCAB650-DF47-46D0-BD51-390EC02044C0}" dt="2022-10-29T08:47:44.744" v="2362" actId="27803"/>
          <ac:spMkLst>
            <pc:docMk/>
            <pc:sldMk cId="4175957279" sldId="268"/>
            <ac:spMk id="7" creationId="{1E8FB317-6AF2-F878-63F8-60439BA03F85}"/>
          </ac:spMkLst>
        </pc:spChg>
        <pc:grpChg chg="del mod">
          <ac:chgData name="Dipca Anugrah" userId="d5cf0462cad58d67" providerId="LiveId" clId="{4DCAB650-DF47-46D0-BD51-390EC02044C0}" dt="2022-10-29T08:47:44.744" v="2362" actId="27803"/>
          <ac:grpSpMkLst>
            <pc:docMk/>
            <pc:sldMk cId="4175957279" sldId="268"/>
            <ac:grpSpMk id="3" creationId="{972C115A-B6A8-9359-01E3-EA911C47D9DD}"/>
          </ac:grpSpMkLst>
        </pc:grpChg>
        <pc:picChg chg="add del mod">
          <ac:chgData name="Dipca Anugrah" userId="d5cf0462cad58d67" providerId="LiveId" clId="{4DCAB650-DF47-46D0-BD51-390EC02044C0}" dt="2022-10-29T08:47:44.744" v="2362" actId="27803"/>
          <ac:picMkLst>
            <pc:docMk/>
            <pc:sldMk cId="4175957279" sldId="268"/>
            <ac:picMk id="2" creationId="{3EE913F0-5DE9-FD8E-4A87-A380AD42FC77}"/>
          </ac:picMkLst>
        </pc:picChg>
      </pc:sldChg>
      <pc:sldChg chg="addSp delSp modSp new mod modTransition setBg modClrScheme modAnim chgLayout">
        <pc:chgData name="Dipca Anugrah" userId="d5cf0462cad58d67" providerId="LiveId" clId="{4DCAB650-DF47-46D0-BD51-390EC02044C0}" dt="2022-10-29T08:46:34.319" v="2357" actId="478"/>
        <pc:sldMkLst>
          <pc:docMk/>
          <pc:sldMk cId="1506971091" sldId="269"/>
        </pc:sldMkLst>
        <pc:spChg chg="add mod">
          <ac:chgData name="Dipca Anugrah" userId="d5cf0462cad58d67" providerId="LiveId" clId="{4DCAB650-DF47-46D0-BD51-390EC02044C0}" dt="2022-10-29T02:55:18.922" v="385" actId="207"/>
          <ac:spMkLst>
            <pc:docMk/>
            <pc:sldMk cId="1506971091" sldId="269"/>
            <ac:spMk id="2" creationId="{85BFFC84-0044-DCD5-D6C9-F21C8997A391}"/>
          </ac:spMkLst>
        </pc:spChg>
        <pc:spChg chg="add mod">
          <ac:chgData name="Dipca Anugrah" userId="d5cf0462cad58d67" providerId="LiveId" clId="{4DCAB650-DF47-46D0-BD51-390EC02044C0}" dt="2022-10-29T04:50:04.172" v="1347" actId="5793"/>
          <ac:spMkLst>
            <pc:docMk/>
            <pc:sldMk cId="1506971091" sldId="269"/>
            <ac:spMk id="3" creationId="{D9A3D513-DAB7-7917-98B4-EEC0A2EDDD86}"/>
          </ac:spMkLst>
        </pc:spChg>
        <pc:spChg chg="mod">
          <ac:chgData name="Dipca Anugrah" userId="d5cf0462cad58d67" providerId="LiveId" clId="{4DCAB650-DF47-46D0-BD51-390EC02044C0}" dt="2022-10-29T08:46:13.937" v="2354" actId="27803"/>
          <ac:spMkLst>
            <pc:docMk/>
            <pc:sldMk cId="1506971091" sldId="269"/>
            <ac:spMk id="6" creationId="{3ACB48B3-EB29-05CB-168B-C424AA5F1DC6}"/>
          </ac:spMkLst>
        </pc:spChg>
        <pc:spChg chg="del mod">
          <ac:chgData name="Dipca Anugrah" userId="d5cf0462cad58d67" providerId="LiveId" clId="{4DCAB650-DF47-46D0-BD51-390EC02044C0}" dt="2022-10-29T08:46:34.319" v="2357" actId="478"/>
          <ac:spMkLst>
            <pc:docMk/>
            <pc:sldMk cId="1506971091" sldId="269"/>
            <ac:spMk id="7" creationId="{3531DBAB-3567-E041-75BF-094B5ABC004A}"/>
          </ac:spMkLst>
        </pc:spChg>
        <pc:spChg chg="del mod">
          <ac:chgData name="Dipca Anugrah" userId="d5cf0462cad58d67" providerId="LiveId" clId="{4DCAB650-DF47-46D0-BD51-390EC02044C0}" dt="2022-10-29T08:46:31.827" v="2356" actId="478"/>
          <ac:spMkLst>
            <pc:docMk/>
            <pc:sldMk cId="1506971091" sldId="269"/>
            <ac:spMk id="8" creationId="{A7CB5A67-18FF-BBDA-941F-937148EFE6CE}"/>
          </ac:spMkLst>
        </pc:spChg>
        <pc:spChg chg="del mod">
          <ac:chgData name="Dipca Anugrah" userId="d5cf0462cad58d67" providerId="LiveId" clId="{4DCAB650-DF47-46D0-BD51-390EC02044C0}" dt="2022-10-29T08:46:26.047" v="2355" actId="478"/>
          <ac:spMkLst>
            <pc:docMk/>
            <pc:sldMk cId="1506971091" sldId="269"/>
            <ac:spMk id="9" creationId="{BCF9A0CB-1942-329F-BC83-C856642C3A63}"/>
          </ac:spMkLst>
        </pc:spChg>
        <pc:grpChg chg="del mod">
          <ac:chgData name="Dipca Anugrah" userId="d5cf0462cad58d67" providerId="LiveId" clId="{4DCAB650-DF47-46D0-BD51-390EC02044C0}" dt="2022-10-29T08:46:13.937" v="2354" actId="27803"/>
          <ac:grpSpMkLst>
            <pc:docMk/>
            <pc:sldMk cId="1506971091" sldId="269"/>
            <ac:grpSpMk id="5" creationId="{9FC4489C-0BC9-34CB-1137-4FAEB45B03A2}"/>
          </ac:grpSpMkLst>
        </pc:grpChg>
        <pc:picChg chg="add del mod">
          <ac:chgData name="Dipca Anugrah" userId="d5cf0462cad58d67" providerId="LiveId" clId="{4DCAB650-DF47-46D0-BD51-390EC02044C0}" dt="2022-10-29T08:46:13.937" v="2354" actId="27803"/>
          <ac:picMkLst>
            <pc:docMk/>
            <pc:sldMk cId="1506971091" sldId="269"/>
            <ac:picMk id="4" creationId="{49A02FD0-CD48-6466-BF94-E7B49DC92E49}"/>
          </ac:picMkLst>
        </pc:picChg>
      </pc:sldChg>
      <pc:sldChg chg="addSp delSp modSp new mod modTransition setBg">
        <pc:chgData name="Dipca Anugrah" userId="d5cf0462cad58d67" providerId="LiveId" clId="{4DCAB650-DF47-46D0-BD51-390EC02044C0}" dt="2022-10-29T08:51:04.588" v="2377" actId="1076"/>
        <pc:sldMkLst>
          <pc:docMk/>
          <pc:sldMk cId="1986603887" sldId="270"/>
        </pc:sldMkLst>
        <pc:spChg chg="del">
          <ac:chgData name="Dipca Anugrah" userId="d5cf0462cad58d67" providerId="LiveId" clId="{4DCAB650-DF47-46D0-BD51-390EC02044C0}" dt="2022-10-29T02:46:24.529" v="317" actId="478"/>
          <ac:spMkLst>
            <pc:docMk/>
            <pc:sldMk cId="1986603887" sldId="270"/>
            <ac:spMk id="2" creationId="{026EA953-EF3C-293F-674B-24CDA0ADD49E}"/>
          </ac:spMkLst>
        </pc:spChg>
        <pc:spChg chg="mod">
          <ac:chgData name="Dipca Anugrah" userId="d5cf0462cad58d67" providerId="LiveId" clId="{4DCAB650-DF47-46D0-BD51-390EC02044C0}" dt="2022-10-29T08:51:04.588" v="2377" actId="1076"/>
          <ac:spMkLst>
            <pc:docMk/>
            <pc:sldMk cId="1986603887" sldId="270"/>
            <ac:spMk id="5" creationId="{77686972-89AE-D65F-097E-49BCB6F21B4F}"/>
          </ac:spMkLst>
        </pc:spChg>
        <pc:spChg chg="mod">
          <ac:chgData name="Dipca Anugrah" userId="d5cf0462cad58d67" providerId="LiveId" clId="{4DCAB650-DF47-46D0-BD51-390EC02044C0}" dt="2022-10-29T08:50:24.008" v="2376" actId="207"/>
          <ac:spMkLst>
            <pc:docMk/>
            <pc:sldMk cId="1986603887" sldId="270"/>
            <ac:spMk id="6" creationId="{A3CF18D5-4517-A754-5212-638B98EF5421}"/>
          </ac:spMkLst>
        </pc:spChg>
        <pc:spChg chg="mod">
          <ac:chgData name="Dipca Anugrah" userId="d5cf0462cad58d67" providerId="LiveId" clId="{4DCAB650-DF47-46D0-BD51-390EC02044C0}" dt="2022-10-29T08:50:24.008" v="2376" actId="207"/>
          <ac:spMkLst>
            <pc:docMk/>
            <pc:sldMk cId="1986603887" sldId="270"/>
            <ac:spMk id="7" creationId="{D21C74D0-9AD4-6FCE-3BAD-A9FFC64485E5}"/>
          </ac:spMkLst>
        </pc:spChg>
        <pc:spChg chg="mod">
          <ac:chgData name="Dipca Anugrah" userId="d5cf0462cad58d67" providerId="LiveId" clId="{4DCAB650-DF47-46D0-BD51-390EC02044C0}" dt="2022-10-29T08:50:24.008" v="2376" actId="207"/>
          <ac:spMkLst>
            <pc:docMk/>
            <pc:sldMk cId="1986603887" sldId="270"/>
            <ac:spMk id="8" creationId="{DA3560F7-45C6-E96A-EF9D-F3814B6B5C4D}"/>
          </ac:spMkLst>
        </pc:spChg>
        <pc:grpChg chg="del mod">
          <ac:chgData name="Dipca Anugrah" userId="d5cf0462cad58d67" providerId="LiveId" clId="{4DCAB650-DF47-46D0-BD51-390EC02044C0}" dt="2022-10-29T08:48:26.435" v="2365" actId="27803"/>
          <ac:grpSpMkLst>
            <pc:docMk/>
            <pc:sldMk cId="1986603887" sldId="270"/>
            <ac:grpSpMk id="4" creationId="{D3FDE7DF-4C3E-59FE-075F-BDE194143C97}"/>
          </ac:grpSpMkLst>
        </pc:grpChg>
        <pc:picChg chg="add del mod">
          <ac:chgData name="Dipca Anugrah" userId="d5cf0462cad58d67" providerId="LiveId" clId="{4DCAB650-DF47-46D0-BD51-390EC02044C0}" dt="2022-10-29T08:48:26.435" v="2365" actId="27803"/>
          <ac:picMkLst>
            <pc:docMk/>
            <pc:sldMk cId="1986603887" sldId="270"/>
            <ac:picMk id="3" creationId="{71AF02AA-419F-6EF7-3977-3B763B05F176}"/>
          </ac:picMkLst>
        </pc:picChg>
      </pc:sldChg>
      <pc:sldChg chg="addSp delSp modSp add mod modTransition setBg modClrScheme modAnim chgLayout">
        <pc:chgData name="Dipca Anugrah" userId="d5cf0462cad58d67" providerId="LiveId" clId="{4DCAB650-DF47-46D0-BD51-390EC02044C0}" dt="2022-10-29T08:49:08.151" v="2371" actId="478"/>
        <pc:sldMkLst>
          <pc:docMk/>
          <pc:sldMk cId="1152765206" sldId="271"/>
        </pc:sldMkLst>
        <pc:spChg chg="add mod">
          <ac:chgData name="Dipca Anugrah" userId="d5cf0462cad58d67" providerId="LiveId" clId="{4DCAB650-DF47-46D0-BD51-390EC02044C0}" dt="2022-10-29T04:47:57.247" v="1267" actId="20577"/>
          <ac:spMkLst>
            <pc:docMk/>
            <pc:sldMk cId="1152765206" sldId="271"/>
            <ac:spMk id="2" creationId="{620FA43A-F76E-E654-C767-1DA614919523}"/>
          </ac:spMkLst>
        </pc:spChg>
        <pc:spChg chg="add mod">
          <ac:chgData name="Dipca Anugrah" userId="d5cf0462cad58d67" providerId="LiveId" clId="{4DCAB650-DF47-46D0-BD51-390EC02044C0}" dt="2022-10-29T04:48:15.492" v="1281" actId="20577"/>
          <ac:spMkLst>
            <pc:docMk/>
            <pc:sldMk cId="1152765206" sldId="271"/>
            <ac:spMk id="3" creationId="{C103366F-CE65-D7C2-42AB-5B988970A573}"/>
          </ac:spMkLst>
        </pc:spChg>
        <pc:spChg chg="mod">
          <ac:chgData name="Dipca Anugrah" userId="d5cf0462cad58d67" providerId="LiveId" clId="{4DCAB650-DF47-46D0-BD51-390EC02044C0}" dt="2022-10-29T08:48:57.733" v="2369" actId="27803"/>
          <ac:spMkLst>
            <pc:docMk/>
            <pc:sldMk cId="1152765206" sldId="271"/>
            <ac:spMk id="6" creationId="{D8A44DA7-E6D1-DF06-14FF-9E0DC16336D7}"/>
          </ac:spMkLst>
        </pc:spChg>
        <pc:spChg chg="mod">
          <ac:chgData name="Dipca Anugrah" userId="d5cf0462cad58d67" providerId="LiveId" clId="{4DCAB650-DF47-46D0-BD51-390EC02044C0}" dt="2022-10-29T08:48:57.733" v="2369" actId="27803"/>
          <ac:spMkLst>
            <pc:docMk/>
            <pc:sldMk cId="1152765206" sldId="271"/>
            <ac:spMk id="7" creationId="{B2EC6624-9773-C1CB-FDAF-4D9A93766056}"/>
          </ac:spMkLst>
        </pc:spChg>
        <pc:spChg chg="del mod">
          <ac:chgData name="Dipca Anugrah" userId="d5cf0462cad58d67" providerId="LiveId" clId="{4DCAB650-DF47-46D0-BD51-390EC02044C0}" dt="2022-10-29T08:49:01.253" v="2370" actId="478"/>
          <ac:spMkLst>
            <pc:docMk/>
            <pc:sldMk cId="1152765206" sldId="271"/>
            <ac:spMk id="8" creationId="{0FEDC3DF-E7BE-0C32-E742-3FC980AFD787}"/>
          </ac:spMkLst>
        </pc:spChg>
        <pc:spChg chg="del mod">
          <ac:chgData name="Dipca Anugrah" userId="d5cf0462cad58d67" providerId="LiveId" clId="{4DCAB650-DF47-46D0-BD51-390EC02044C0}" dt="2022-10-29T08:49:08.151" v="2371" actId="478"/>
          <ac:spMkLst>
            <pc:docMk/>
            <pc:sldMk cId="1152765206" sldId="271"/>
            <ac:spMk id="9" creationId="{A9B61724-9A51-57E4-B42A-B689B2A836F1}"/>
          </ac:spMkLst>
        </pc:spChg>
        <pc:grpChg chg="del mod">
          <ac:chgData name="Dipca Anugrah" userId="d5cf0462cad58d67" providerId="LiveId" clId="{4DCAB650-DF47-46D0-BD51-390EC02044C0}" dt="2022-10-29T08:48:57.733" v="2369" actId="27803"/>
          <ac:grpSpMkLst>
            <pc:docMk/>
            <pc:sldMk cId="1152765206" sldId="271"/>
            <ac:grpSpMk id="5" creationId="{5DAB4E91-C796-C581-A72D-BDE99BF0BEA0}"/>
          </ac:grpSpMkLst>
        </pc:grpChg>
        <pc:picChg chg="add del mod">
          <ac:chgData name="Dipca Anugrah" userId="d5cf0462cad58d67" providerId="LiveId" clId="{4DCAB650-DF47-46D0-BD51-390EC02044C0}" dt="2022-10-29T08:48:57.733" v="2369" actId="27803"/>
          <ac:picMkLst>
            <pc:docMk/>
            <pc:sldMk cId="1152765206" sldId="271"/>
            <ac:picMk id="4" creationId="{5A739A55-9245-4568-3672-7D514E4FA894}"/>
          </ac:picMkLst>
        </pc:picChg>
      </pc:sldChg>
      <pc:sldChg chg="addSp delSp modSp new mod ord modTransition setBg">
        <pc:chgData name="Dipca Anugrah" userId="d5cf0462cad58d67" providerId="LiveId" clId="{4DCAB650-DF47-46D0-BD51-390EC02044C0}" dt="2022-10-29T08:53:19.324" v="2399" actId="1076"/>
        <pc:sldMkLst>
          <pc:docMk/>
          <pc:sldMk cId="295439158" sldId="272"/>
        </pc:sldMkLst>
        <pc:spChg chg="mod">
          <ac:chgData name="Dipca Anugrah" userId="d5cf0462cad58d67" providerId="LiveId" clId="{4DCAB650-DF47-46D0-BD51-390EC02044C0}" dt="2022-10-29T08:53:16.614" v="2398" actId="1076"/>
          <ac:spMkLst>
            <pc:docMk/>
            <pc:sldMk cId="295439158" sldId="272"/>
            <ac:spMk id="4" creationId="{887907D7-4C8D-3EAC-6BE1-3C7B142EC12B}"/>
          </ac:spMkLst>
        </pc:spChg>
        <pc:spChg chg="mod">
          <ac:chgData name="Dipca Anugrah" userId="d5cf0462cad58d67" providerId="LiveId" clId="{4DCAB650-DF47-46D0-BD51-390EC02044C0}" dt="2022-10-29T08:53:19.324" v="2399" actId="1076"/>
          <ac:spMkLst>
            <pc:docMk/>
            <pc:sldMk cId="295439158" sldId="272"/>
            <ac:spMk id="5" creationId="{1E5D6870-DEB2-018E-038C-33FC8C3EEA8C}"/>
          </ac:spMkLst>
        </pc:spChg>
        <pc:spChg chg="mod">
          <ac:chgData name="Dipca Anugrah" userId="d5cf0462cad58d67" providerId="LiveId" clId="{4DCAB650-DF47-46D0-BD51-390EC02044C0}" dt="2022-10-29T08:53:04.628" v="2396" actId="1076"/>
          <ac:spMkLst>
            <pc:docMk/>
            <pc:sldMk cId="295439158" sldId="272"/>
            <ac:spMk id="6" creationId="{00FD646A-C285-AFBF-7F82-81F1316B6C0D}"/>
          </ac:spMkLst>
        </pc:spChg>
        <pc:spChg chg="mod">
          <ac:chgData name="Dipca Anugrah" userId="d5cf0462cad58d67" providerId="LiveId" clId="{4DCAB650-DF47-46D0-BD51-390EC02044C0}" dt="2022-10-29T08:53:13.433" v="2397" actId="1076"/>
          <ac:spMkLst>
            <pc:docMk/>
            <pc:sldMk cId="295439158" sldId="272"/>
            <ac:spMk id="7" creationId="{2D941AB3-29B6-4595-1B05-9B804FB016B8}"/>
          </ac:spMkLst>
        </pc:spChg>
        <pc:grpChg chg="del mod">
          <ac:chgData name="Dipca Anugrah" userId="d5cf0462cad58d67" providerId="LiveId" clId="{4DCAB650-DF47-46D0-BD51-390EC02044C0}" dt="2022-10-29T08:52:59.366" v="2395" actId="27803"/>
          <ac:grpSpMkLst>
            <pc:docMk/>
            <pc:sldMk cId="295439158" sldId="272"/>
            <ac:grpSpMk id="3" creationId="{287EC849-4D31-B9DB-AF79-73B08BBC4185}"/>
          </ac:grpSpMkLst>
        </pc:grpChg>
        <pc:picChg chg="add del mod">
          <ac:chgData name="Dipca Anugrah" userId="d5cf0462cad58d67" providerId="LiveId" clId="{4DCAB650-DF47-46D0-BD51-390EC02044C0}" dt="2022-10-29T08:52:59.366" v="2395" actId="27803"/>
          <ac:picMkLst>
            <pc:docMk/>
            <pc:sldMk cId="295439158" sldId="272"/>
            <ac:picMk id="2" creationId="{4044067D-8898-F957-93ED-963AD4527F2D}"/>
          </ac:picMkLst>
        </pc:picChg>
      </pc:sldChg>
      <pc:sldChg chg="addSp delSp modSp add mod modTransition setBg modClrScheme modAnim chgLayout">
        <pc:chgData name="Dipca Anugrah" userId="d5cf0462cad58d67" providerId="LiveId" clId="{4DCAB650-DF47-46D0-BD51-390EC02044C0}" dt="2022-10-29T08:53:35.713" v="2402" actId="27803"/>
        <pc:sldMkLst>
          <pc:docMk/>
          <pc:sldMk cId="69514160" sldId="273"/>
        </pc:sldMkLst>
        <pc:spChg chg="add mod">
          <ac:chgData name="Dipca Anugrah" userId="d5cf0462cad58d67" providerId="LiveId" clId="{4DCAB650-DF47-46D0-BD51-390EC02044C0}" dt="2022-10-29T03:11:27.342" v="539"/>
          <ac:spMkLst>
            <pc:docMk/>
            <pc:sldMk cId="69514160" sldId="273"/>
            <ac:spMk id="2" creationId="{9A011DB2-541B-3422-F897-7F652D5ADA03}"/>
          </ac:spMkLst>
        </pc:spChg>
        <pc:spChg chg="add mod">
          <ac:chgData name="Dipca Anugrah" userId="d5cf0462cad58d67" providerId="LiveId" clId="{4DCAB650-DF47-46D0-BD51-390EC02044C0}" dt="2022-10-29T03:12:12.383" v="541" actId="2710"/>
          <ac:spMkLst>
            <pc:docMk/>
            <pc:sldMk cId="69514160" sldId="273"/>
            <ac:spMk id="3" creationId="{96A7E53D-8D7F-BDF9-F8F1-9B9BA8C60821}"/>
          </ac:spMkLst>
        </pc:spChg>
        <pc:spChg chg="mod">
          <ac:chgData name="Dipca Anugrah" userId="d5cf0462cad58d67" providerId="LiveId" clId="{4DCAB650-DF47-46D0-BD51-390EC02044C0}" dt="2022-10-29T08:53:35.713" v="2402" actId="27803"/>
          <ac:spMkLst>
            <pc:docMk/>
            <pc:sldMk cId="69514160" sldId="273"/>
            <ac:spMk id="6" creationId="{F9EE3DF0-EFCC-78AD-DD82-BAC5D8105B8D}"/>
          </ac:spMkLst>
        </pc:spChg>
        <pc:spChg chg="mod">
          <ac:chgData name="Dipca Anugrah" userId="d5cf0462cad58d67" providerId="LiveId" clId="{4DCAB650-DF47-46D0-BD51-390EC02044C0}" dt="2022-10-29T08:53:35.713" v="2402" actId="27803"/>
          <ac:spMkLst>
            <pc:docMk/>
            <pc:sldMk cId="69514160" sldId="273"/>
            <ac:spMk id="7" creationId="{F833DE53-7A67-ECD9-9E50-CF3C1F5B9255}"/>
          </ac:spMkLst>
        </pc:spChg>
        <pc:spChg chg="mod">
          <ac:chgData name="Dipca Anugrah" userId="d5cf0462cad58d67" providerId="LiveId" clId="{4DCAB650-DF47-46D0-BD51-390EC02044C0}" dt="2022-10-29T08:53:35.713" v="2402" actId="27803"/>
          <ac:spMkLst>
            <pc:docMk/>
            <pc:sldMk cId="69514160" sldId="273"/>
            <ac:spMk id="8" creationId="{D20E32B0-54F7-5ED7-16D1-4722B360CF52}"/>
          </ac:spMkLst>
        </pc:spChg>
        <pc:spChg chg="mod">
          <ac:chgData name="Dipca Anugrah" userId="d5cf0462cad58d67" providerId="LiveId" clId="{4DCAB650-DF47-46D0-BD51-390EC02044C0}" dt="2022-10-29T08:53:35.713" v="2402" actId="27803"/>
          <ac:spMkLst>
            <pc:docMk/>
            <pc:sldMk cId="69514160" sldId="273"/>
            <ac:spMk id="9" creationId="{4E375087-E2E5-D456-E0BB-44EFA5944BAC}"/>
          </ac:spMkLst>
        </pc:spChg>
        <pc:grpChg chg="del mod">
          <ac:chgData name="Dipca Anugrah" userId="d5cf0462cad58d67" providerId="LiveId" clId="{4DCAB650-DF47-46D0-BD51-390EC02044C0}" dt="2022-10-29T08:53:35.713" v="2402" actId="27803"/>
          <ac:grpSpMkLst>
            <pc:docMk/>
            <pc:sldMk cId="69514160" sldId="273"/>
            <ac:grpSpMk id="5" creationId="{6AA0EF24-7FEB-61FD-170A-A1011415ECEC}"/>
          </ac:grpSpMkLst>
        </pc:grpChg>
        <pc:picChg chg="add del mod">
          <ac:chgData name="Dipca Anugrah" userId="d5cf0462cad58d67" providerId="LiveId" clId="{4DCAB650-DF47-46D0-BD51-390EC02044C0}" dt="2022-10-29T08:53:35.713" v="2402" actId="27803"/>
          <ac:picMkLst>
            <pc:docMk/>
            <pc:sldMk cId="69514160" sldId="273"/>
            <ac:picMk id="4" creationId="{28FC8A92-328E-9C77-D1A3-7C09D3ABA9A1}"/>
          </ac:picMkLst>
        </pc:picChg>
      </pc:sldChg>
      <pc:sldChg chg="addSp delSp modSp new mod ord modTransition setBg">
        <pc:chgData name="Dipca Anugrah" userId="d5cf0462cad58d67" providerId="LiveId" clId="{4DCAB650-DF47-46D0-BD51-390EC02044C0}" dt="2022-10-29T08:52:02.911" v="2388" actId="1076"/>
        <pc:sldMkLst>
          <pc:docMk/>
          <pc:sldMk cId="604581748" sldId="274"/>
        </pc:sldMkLst>
        <pc:spChg chg="mod">
          <ac:chgData name="Dipca Anugrah" userId="d5cf0462cad58d67" providerId="LiveId" clId="{4DCAB650-DF47-46D0-BD51-390EC02044C0}" dt="2022-10-29T08:51:50.288" v="2385" actId="1076"/>
          <ac:spMkLst>
            <pc:docMk/>
            <pc:sldMk cId="604581748" sldId="274"/>
            <ac:spMk id="4" creationId="{BEC36D39-8A8F-16A3-7DED-62321A158564}"/>
          </ac:spMkLst>
        </pc:spChg>
        <pc:spChg chg="mod">
          <ac:chgData name="Dipca Anugrah" userId="d5cf0462cad58d67" providerId="LiveId" clId="{4DCAB650-DF47-46D0-BD51-390EC02044C0}" dt="2022-10-29T08:51:58.699" v="2387" actId="1076"/>
          <ac:spMkLst>
            <pc:docMk/>
            <pc:sldMk cId="604581748" sldId="274"/>
            <ac:spMk id="5" creationId="{3457E438-FF6D-3716-3DF1-089ECFF7655B}"/>
          </ac:spMkLst>
        </pc:spChg>
        <pc:spChg chg="mod">
          <ac:chgData name="Dipca Anugrah" userId="d5cf0462cad58d67" providerId="LiveId" clId="{4DCAB650-DF47-46D0-BD51-390EC02044C0}" dt="2022-10-29T08:52:02.911" v="2388" actId="1076"/>
          <ac:spMkLst>
            <pc:docMk/>
            <pc:sldMk cId="604581748" sldId="274"/>
            <ac:spMk id="6" creationId="{5B2FA695-01F9-F22F-3F26-B434CD720837}"/>
          </ac:spMkLst>
        </pc:spChg>
        <pc:spChg chg="mod">
          <ac:chgData name="Dipca Anugrah" userId="d5cf0462cad58d67" providerId="LiveId" clId="{4DCAB650-DF47-46D0-BD51-390EC02044C0}" dt="2022-10-29T08:51:54.900" v="2386" actId="1076"/>
          <ac:spMkLst>
            <pc:docMk/>
            <pc:sldMk cId="604581748" sldId="274"/>
            <ac:spMk id="7" creationId="{05557D6F-B799-D9A3-A31C-81181DB6F624}"/>
          </ac:spMkLst>
        </pc:spChg>
        <pc:grpChg chg="del mod">
          <ac:chgData name="Dipca Anugrah" userId="d5cf0462cad58d67" providerId="LiveId" clId="{4DCAB650-DF47-46D0-BD51-390EC02044C0}" dt="2022-10-29T08:51:30.543" v="2380" actId="27803"/>
          <ac:grpSpMkLst>
            <pc:docMk/>
            <pc:sldMk cId="604581748" sldId="274"/>
            <ac:grpSpMk id="3" creationId="{C77C0505-72C9-69DB-E365-BAC508543F47}"/>
          </ac:grpSpMkLst>
        </pc:grpChg>
        <pc:picChg chg="add del mod">
          <ac:chgData name="Dipca Anugrah" userId="d5cf0462cad58d67" providerId="LiveId" clId="{4DCAB650-DF47-46D0-BD51-390EC02044C0}" dt="2022-10-29T08:51:30.543" v="2380" actId="27803"/>
          <ac:picMkLst>
            <pc:docMk/>
            <pc:sldMk cId="604581748" sldId="274"/>
            <ac:picMk id="2" creationId="{F94F4F73-F3BB-7CB4-F8F4-C976353E9351}"/>
          </ac:picMkLst>
        </pc:picChg>
      </pc:sldChg>
      <pc:sldChg chg="addSp delSp modSp add mod modTransition setBg modClrScheme modAnim chgLayout">
        <pc:chgData name="Dipca Anugrah" userId="d5cf0462cad58d67" providerId="LiveId" clId="{4DCAB650-DF47-46D0-BD51-390EC02044C0}" dt="2022-10-29T08:52:30.017" v="2392" actId="478"/>
        <pc:sldMkLst>
          <pc:docMk/>
          <pc:sldMk cId="1581630759" sldId="275"/>
        </pc:sldMkLst>
        <pc:spChg chg="add mod">
          <ac:chgData name="Dipca Anugrah" userId="d5cf0462cad58d67" providerId="LiveId" clId="{4DCAB650-DF47-46D0-BD51-390EC02044C0}" dt="2022-10-29T03:03:42.144" v="498" actId="1076"/>
          <ac:spMkLst>
            <pc:docMk/>
            <pc:sldMk cId="1581630759" sldId="275"/>
            <ac:spMk id="2" creationId="{962A0021-816B-BE3E-4759-CB252AF67382}"/>
          </ac:spMkLst>
        </pc:spChg>
        <pc:spChg chg="add mod">
          <ac:chgData name="Dipca Anugrah" userId="d5cf0462cad58d67" providerId="LiveId" clId="{4DCAB650-DF47-46D0-BD51-390EC02044C0}" dt="2022-10-29T03:07:27.615" v="519" actId="403"/>
          <ac:spMkLst>
            <pc:docMk/>
            <pc:sldMk cId="1581630759" sldId="275"/>
            <ac:spMk id="3" creationId="{C69AA02D-BB91-F437-2330-9DA268C7B97E}"/>
          </ac:spMkLst>
        </pc:spChg>
        <pc:spChg chg="mod">
          <ac:chgData name="Dipca Anugrah" userId="d5cf0462cad58d67" providerId="LiveId" clId="{4DCAB650-DF47-46D0-BD51-390EC02044C0}" dt="2022-10-29T08:52:24.309" v="2391" actId="27803"/>
          <ac:spMkLst>
            <pc:docMk/>
            <pc:sldMk cId="1581630759" sldId="275"/>
            <ac:spMk id="6" creationId="{1A319CEF-9F60-DD2C-6F09-C799AA7DC745}"/>
          </ac:spMkLst>
        </pc:spChg>
        <pc:spChg chg="mod">
          <ac:chgData name="Dipca Anugrah" userId="d5cf0462cad58d67" providerId="LiveId" clId="{4DCAB650-DF47-46D0-BD51-390EC02044C0}" dt="2022-10-29T08:52:24.309" v="2391" actId="27803"/>
          <ac:spMkLst>
            <pc:docMk/>
            <pc:sldMk cId="1581630759" sldId="275"/>
            <ac:spMk id="7" creationId="{A4E22E94-8E8D-E977-E708-0D658BC17F44}"/>
          </ac:spMkLst>
        </pc:spChg>
        <pc:spChg chg="del mod">
          <ac:chgData name="Dipca Anugrah" userId="d5cf0462cad58d67" providerId="LiveId" clId="{4DCAB650-DF47-46D0-BD51-390EC02044C0}" dt="2022-10-29T08:52:30.017" v="2392" actId="478"/>
          <ac:spMkLst>
            <pc:docMk/>
            <pc:sldMk cId="1581630759" sldId="275"/>
            <ac:spMk id="8" creationId="{A29D23A4-92A5-B5BE-A651-F08456E865DB}"/>
          </ac:spMkLst>
        </pc:spChg>
        <pc:spChg chg="mod">
          <ac:chgData name="Dipca Anugrah" userId="d5cf0462cad58d67" providerId="LiveId" clId="{4DCAB650-DF47-46D0-BD51-390EC02044C0}" dt="2022-10-29T08:52:24.309" v="2391" actId="27803"/>
          <ac:spMkLst>
            <pc:docMk/>
            <pc:sldMk cId="1581630759" sldId="275"/>
            <ac:spMk id="9" creationId="{3F567955-70CD-C840-4463-263230231F17}"/>
          </ac:spMkLst>
        </pc:spChg>
        <pc:grpChg chg="del mod">
          <ac:chgData name="Dipca Anugrah" userId="d5cf0462cad58d67" providerId="LiveId" clId="{4DCAB650-DF47-46D0-BD51-390EC02044C0}" dt="2022-10-29T08:52:24.309" v="2391" actId="27803"/>
          <ac:grpSpMkLst>
            <pc:docMk/>
            <pc:sldMk cId="1581630759" sldId="275"/>
            <ac:grpSpMk id="5" creationId="{D6107458-77AC-7D57-20A5-05070BBFED32}"/>
          </ac:grpSpMkLst>
        </pc:grpChg>
        <pc:picChg chg="add del mod">
          <ac:chgData name="Dipca Anugrah" userId="d5cf0462cad58d67" providerId="LiveId" clId="{4DCAB650-DF47-46D0-BD51-390EC02044C0}" dt="2022-10-29T08:52:24.309" v="2391" actId="27803"/>
          <ac:picMkLst>
            <pc:docMk/>
            <pc:sldMk cId="1581630759" sldId="275"/>
            <ac:picMk id="4" creationId="{47B7A6F4-25D1-8A8B-B479-F78E354CF5FF}"/>
          </ac:picMkLst>
        </pc:picChg>
      </pc:sldChg>
      <pc:sldChg chg="addSp delSp modSp new mod modTransition setBg modClrScheme delAnim modAnim chgLayout">
        <pc:chgData name="Dipca Anugrah" userId="d5cf0462cad58d67" providerId="LiveId" clId="{4DCAB650-DF47-46D0-BD51-390EC02044C0}" dt="2022-10-29T09:08:06.864" v="2462"/>
        <pc:sldMkLst>
          <pc:docMk/>
          <pc:sldMk cId="937916519" sldId="276"/>
        </pc:sldMkLst>
        <pc:spChg chg="add del mod">
          <ac:chgData name="Dipca Anugrah" userId="d5cf0462cad58d67" providerId="LiveId" clId="{4DCAB650-DF47-46D0-BD51-390EC02044C0}" dt="2022-10-29T03:36:09.453" v="778" actId="478"/>
          <ac:spMkLst>
            <pc:docMk/>
            <pc:sldMk cId="937916519" sldId="276"/>
            <ac:spMk id="3" creationId="{C1629EB5-94A8-38E3-FFFC-834CD3479DAE}"/>
          </ac:spMkLst>
        </pc:spChg>
        <pc:spChg chg="add del mod">
          <ac:chgData name="Dipca Anugrah" userId="d5cf0462cad58d67" providerId="LiveId" clId="{4DCAB650-DF47-46D0-BD51-390EC02044C0}" dt="2022-10-29T03:35:39.645" v="745" actId="478"/>
          <ac:spMkLst>
            <pc:docMk/>
            <pc:sldMk cId="937916519" sldId="276"/>
            <ac:spMk id="4" creationId="{D42A7628-BB76-176A-389C-E4F573C3436C}"/>
          </ac:spMkLst>
        </pc:spChg>
        <pc:spChg chg="add del mod">
          <ac:chgData name="Dipca Anugrah" userId="d5cf0462cad58d67" providerId="LiveId" clId="{4DCAB650-DF47-46D0-BD51-390EC02044C0}" dt="2022-10-29T03:36:13.299" v="779" actId="478"/>
          <ac:spMkLst>
            <pc:docMk/>
            <pc:sldMk cId="937916519" sldId="276"/>
            <ac:spMk id="6" creationId="{4436A8D9-4655-BB79-8E16-33937C592CFA}"/>
          </ac:spMkLst>
        </pc:spChg>
        <pc:spChg chg="add mod topLvl">
          <ac:chgData name="Dipca Anugrah" userId="d5cf0462cad58d67" providerId="LiveId" clId="{4DCAB650-DF47-46D0-BD51-390EC02044C0}" dt="2022-10-29T06:43:33.530" v="2015" actId="27803"/>
          <ac:spMkLst>
            <pc:docMk/>
            <pc:sldMk cId="937916519" sldId="276"/>
            <ac:spMk id="7" creationId="{5A556D1E-9564-A94A-A7A8-AE00DF46ABE5}"/>
          </ac:spMkLst>
        </pc:spChg>
        <pc:spChg chg="mod">
          <ac:chgData name="Dipca Anugrah" userId="d5cf0462cad58d67" providerId="LiveId" clId="{4DCAB650-DF47-46D0-BD51-390EC02044C0}" dt="2022-10-29T06:43:56.391" v="2016" actId="27803"/>
          <ac:spMkLst>
            <pc:docMk/>
            <pc:sldMk cId="937916519" sldId="276"/>
            <ac:spMk id="13" creationId="{0B6DB86B-5152-CA0D-CAF6-C268CE4E895C}"/>
          </ac:spMkLst>
        </pc:spChg>
        <pc:spChg chg="mod">
          <ac:chgData name="Dipca Anugrah" userId="d5cf0462cad58d67" providerId="LiveId" clId="{4DCAB650-DF47-46D0-BD51-390EC02044C0}" dt="2022-10-29T06:43:56.391" v="2016" actId="27803"/>
          <ac:spMkLst>
            <pc:docMk/>
            <pc:sldMk cId="937916519" sldId="276"/>
            <ac:spMk id="14" creationId="{316E664C-A8A7-FAB0-CEA8-16B37D4A4E8C}"/>
          </ac:spMkLst>
        </pc:spChg>
        <pc:spChg chg="mod">
          <ac:chgData name="Dipca Anugrah" userId="d5cf0462cad58d67" providerId="LiveId" clId="{4DCAB650-DF47-46D0-BD51-390EC02044C0}" dt="2022-10-29T06:43:56.391" v="2016" actId="27803"/>
          <ac:spMkLst>
            <pc:docMk/>
            <pc:sldMk cId="937916519" sldId="276"/>
            <ac:spMk id="15" creationId="{DD625858-2195-8636-658F-ECCD8EE3C6E4}"/>
          </ac:spMkLst>
        </pc:spChg>
        <pc:spChg chg="mod">
          <ac:chgData name="Dipca Anugrah" userId="d5cf0462cad58d67" providerId="LiveId" clId="{4DCAB650-DF47-46D0-BD51-390EC02044C0}" dt="2022-10-29T06:43:56.391" v="2016" actId="27803"/>
          <ac:spMkLst>
            <pc:docMk/>
            <pc:sldMk cId="937916519" sldId="276"/>
            <ac:spMk id="16" creationId="{1CEC2AA4-11F9-057C-1793-1D30815A6F2A}"/>
          </ac:spMkLst>
        </pc:spChg>
        <pc:spChg chg="mod">
          <ac:chgData name="Dipca Anugrah" userId="d5cf0462cad58d67" providerId="LiveId" clId="{4DCAB650-DF47-46D0-BD51-390EC02044C0}" dt="2022-10-29T06:43:56.391" v="2016" actId="27803"/>
          <ac:spMkLst>
            <pc:docMk/>
            <pc:sldMk cId="937916519" sldId="276"/>
            <ac:spMk id="17" creationId="{E760F301-E3B8-B2DF-692D-F9B169337F99}"/>
          </ac:spMkLst>
        </pc:spChg>
        <pc:spChg chg="mod">
          <ac:chgData name="Dipca Anugrah" userId="d5cf0462cad58d67" providerId="LiveId" clId="{4DCAB650-DF47-46D0-BD51-390EC02044C0}" dt="2022-10-29T06:43:56.391" v="2016" actId="27803"/>
          <ac:spMkLst>
            <pc:docMk/>
            <pc:sldMk cId="937916519" sldId="276"/>
            <ac:spMk id="18" creationId="{4652E78F-AAB8-CF87-32A9-0DF40AC453C8}"/>
          </ac:spMkLst>
        </pc:spChg>
        <pc:spChg chg="mod">
          <ac:chgData name="Dipca Anugrah" userId="d5cf0462cad58d67" providerId="LiveId" clId="{4DCAB650-DF47-46D0-BD51-390EC02044C0}" dt="2022-10-29T06:43:56.391" v="2016" actId="27803"/>
          <ac:spMkLst>
            <pc:docMk/>
            <pc:sldMk cId="937916519" sldId="276"/>
            <ac:spMk id="19" creationId="{8DA2371B-59DF-CF0D-BA5A-36269C839830}"/>
          </ac:spMkLst>
        </pc:spChg>
        <pc:spChg chg="mod">
          <ac:chgData name="Dipca Anugrah" userId="d5cf0462cad58d67" providerId="LiveId" clId="{4DCAB650-DF47-46D0-BD51-390EC02044C0}" dt="2022-10-29T06:43:56.391" v="2016" actId="27803"/>
          <ac:spMkLst>
            <pc:docMk/>
            <pc:sldMk cId="937916519" sldId="276"/>
            <ac:spMk id="20" creationId="{6C1253B2-ABB3-F3D5-D55F-327B0DF35DC4}"/>
          </ac:spMkLst>
        </pc:spChg>
        <pc:spChg chg="mod">
          <ac:chgData name="Dipca Anugrah" userId="d5cf0462cad58d67" providerId="LiveId" clId="{4DCAB650-DF47-46D0-BD51-390EC02044C0}" dt="2022-10-29T06:43:56.391" v="2016" actId="27803"/>
          <ac:spMkLst>
            <pc:docMk/>
            <pc:sldMk cId="937916519" sldId="276"/>
            <ac:spMk id="21" creationId="{DA9B3D4F-D020-4A34-CE05-444FFD795009}"/>
          </ac:spMkLst>
        </pc:spChg>
        <pc:spChg chg="add del mod">
          <ac:chgData name="Dipca Anugrah" userId="d5cf0462cad58d67" providerId="LiveId" clId="{4DCAB650-DF47-46D0-BD51-390EC02044C0}" dt="2022-10-29T06:50:10.895" v="2075" actId="478"/>
          <ac:spMkLst>
            <pc:docMk/>
            <pc:sldMk cId="937916519" sldId="276"/>
            <ac:spMk id="23" creationId="{208885B9-FD31-46FE-D124-E4D899199642}"/>
          </ac:spMkLst>
        </pc:spChg>
        <pc:spChg chg="add del mod">
          <ac:chgData name="Dipca Anugrah" userId="d5cf0462cad58d67" providerId="LiveId" clId="{4DCAB650-DF47-46D0-BD51-390EC02044C0}" dt="2022-10-29T06:50:12.371" v="2076" actId="478"/>
          <ac:spMkLst>
            <pc:docMk/>
            <pc:sldMk cId="937916519" sldId="276"/>
            <ac:spMk id="24" creationId="{06FF3AE9-E6A1-AF08-75F8-6E0B615B2D03}"/>
          </ac:spMkLst>
        </pc:spChg>
        <pc:spChg chg="add del mod">
          <ac:chgData name="Dipca Anugrah" userId="d5cf0462cad58d67" providerId="LiveId" clId="{4DCAB650-DF47-46D0-BD51-390EC02044C0}" dt="2022-10-29T06:50:09.305" v="2074" actId="478"/>
          <ac:spMkLst>
            <pc:docMk/>
            <pc:sldMk cId="937916519" sldId="276"/>
            <ac:spMk id="25" creationId="{14FB3F88-BDA8-6B2F-E6EB-8FAA32F7EA7C}"/>
          </ac:spMkLst>
        </pc:spChg>
        <pc:spChg chg="add del mod">
          <ac:chgData name="Dipca Anugrah" userId="d5cf0462cad58d67" providerId="LiveId" clId="{4DCAB650-DF47-46D0-BD51-390EC02044C0}" dt="2022-10-29T06:50:07.625" v="2073" actId="478"/>
          <ac:spMkLst>
            <pc:docMk/>
            <pc:sldMk cId="937916519" sldId="276"/>
            <ac:spMk id="26" creationId="{08C7481A-EE0B-E865-6921-2A059CF64A77}"/>
          </ac:spMkLst>
        </pc:spChg>
        <pc:spChg chg="add del mod">
          <ac:chgData name="Dipca Anugrah" userId="d5cf0462cad58d67" providerId="LiveId" clId="{4DCAB650-DF47-46D0-BD51-390EC02044C0}" dt="2022-10-29T06:50:02.959" v="2071" actId="478"/>
          <ac:spMkLst>
            <pc:docMk/>
            <pc:sldMk cId="937916519" sldId="276"/>
            <ac:spMk id="27" creationId="{C5556255-8DA9-B352-AAF9-25F4A715F2C2}"/>
          </ac:spMkLst>
        </pc:spChg>
        <pc:spChg chg="add del mod">
          <ac:chgData name="Dipca Anugrah" userId="d5cf0462cad58d67" providerId="LiveId" clId="{4DCAB650-DF47-46D0-BD51-390EC02044C0}" dt="2022-10-29T06:50:04.874" v="2072" actId="478"/>
          <ac:spMkLst>
            <pc:docMk/>
            <pc:sldMk cId="937916519" sldId="276"/>
            <ac:spMk id="28" creationId="{FDCCF8FB-404E-50F1-5C20-7D29AA468857}"/>
          </ac:spMkLst>
        </pc:spChg>
        <pc:spChg chg="add del mod">
          <ac:chgData name="Dipca Anugrah" userId="d5cf0462cad58d67" providerId="LiveId" clId="{4DCAB650-DF47-46D0-BD51-390EC02044C0}" dt="2022-10-29T06:49:58.367" v="2070" actId="478"/>
          <ac:spMkLst>
            <pc:docMk/>
            <pc:sldMk cId="937916519" sldId="276"/>
            <ac:spMk id="29" creationId="{20395456-8A1B-6327-8376-E116F12AC16E}"/>
          </ac:spMkLst>
        </pc:spChg>
        <pc:spChg chg="add del mod">
          <ac:chgData name="Dipca Anugrah" userId="d5cf0462cad58d67" providerId="LiveId" clId="{4DCAB650-DF47-46D0-BD51-390EC02044C0}" dt="2022-10-29T06:49:58.367" v="2070" actId="478"/>
          <ac:spMkLst>
            <pc:docMk/>
            <pc:sldMk cId="937916519" sldId="276"/>
            <ac:spMk id="30" creationId="{0E04BD37-0439-6081-C923-B01FA51C7E93}"/>
          </ac:spMkLst>
        </pc:spChg>
        <pc:spChg chg="add del mod">
          <ac:chgData name="Dipca Anugrah" userId="d5cf0462cad58d67" providerId="LiveId" clId="{4DCAB650-DF47-46D0-BD51-390EC02044C0}" dt="2022-10-29T06:49:58.367" v="2070" actId="478"/>
          <ac:spMkLst>
            <pc:docMk/>
            <pc:sldMk cId="937916519" sldId="276"/>
            <ac:spMk id="31" creationId="{41C6E085-8DD0-4556-2143-B8F517A58734}"/>
          </ac:spMkLst>
        </pc:spChg>
        <pc:spChg chg="mod">
          <ac:chgData name="Dipca Anugrah" userId="d5cf0462cad58d67" providerId="LiveId" clId="{4DCAB650-DF47-46D0-BD51-390EC02044C0}" dt="2022-10-29T09:06:11.247" v="2447" actId="27803"/>
          <ac:spMkLst>
            <pc:docMk/>
            <pc:sldMk cId="937916519" sldId="276"/>
            <ac:spMk id="34" creationId="{8B98F403-9D99-4D66-320E-8BECBDE4188D}"/>
          </ac:spMkLst>
        </pc:spChg>
        <pc:spChg chg="mod">
          <ac:chgData name="Dipca Anugrah" userId="d5cf0462cad58d67" providerId="LiveId" clId="{4DCAB650-DF47-46D0-BD51-390EC02044C0}" dt="2022-10-29T09:06:55.645" v="2454" actId="688"/>
          <ac:spMkLst>
            <pc:docMk/>
            <pc:sldMk cId="937916519" sldId="276"/>
            <ac:spMk id="35" creationId="{B3DF0CF2-4EE6-9F5F-720E-0638DE6DC7A7}"/>
          </ac:spMkLst>
        </pc:spChg>
        <pc:spChg chg="mod">
          <ac:chgData name="Dipca Anugrah" userId="d5cf0462cad58d67" providerId="LiveId" clId="{4DCAB650-DF47-46D0-BD51-390EC02044C0}" dt="2022-10-29T09:07:39.137" v="2461" actId="1076"/>
          <ac:spMkLst>
            <pc:docMk/>
            <pc:sldMk cId="937916519" sldId="276"/>
            <ac:spMk id="36" creationId="{702C3021-19CC-885A-E951-7BF6D8C6E844}"/>
          </ac:spMkLst>
        </pc:spChg>
        <pc:spChg chg="mod">
          <ac:chgData name="Dipca Anugrah" userId="d5cf0462cad58d67" providerId="LiveId" clId="{4DCAB650-DF47-46D0-BD51-390EC02044C0}" dt="2022-10-29T09:07:20.922" v="2458" actId="1076"/>
          <ac:spMkLst>
            <pc:docMk/>
            <pc:sldMk cId="937916519" sldId="276"/>
            <ac:spMk id="37" creationId="{6E44794C-2C49-7BE5-3028-26EC03E3209B}"/>
          </ac:spMkLst>
        </pc:spChg>
        <pc:grpChg chg="add del mod">
          <ac:chgData name="Dipca Anugrah" userId="d5cf0462cad58d67" providerId="LiveId" clId="{4DCAB650-DF47-46D0-BD51-390EC02044C0}" dt="2022-10-29T06:43:17.285" v="2013" actId="165"/>
          <ac:grpSpMkLst>
            <pc:docMk/>
            <pc:sldMk cId="937916519" sldId="276"/>
            <ac:grpSpMk id="10" creationId="{8225695B-631E-BE54-E3D2-06B35FB28CFC}"/>
          </ac:grpSpMkLst>
        </pc:grpChg>
        <pc:grpChg chg="add del mod">
          <ac:chgData name="Dipca Anugrah" userId="d5cf0462cad58d67" providerId="LiveId" clId="{4DCAB650-DF47-46D0-BD51-390EC02044C0}" dt="2022-10-29T06:43:56.391" v="2016" actId="27803"/>
          <ac:grpSpMkLst>
            <pc:docMk/>
            <pc:sldMk cId="937916519" sldId="276"/>
            <ac:grpSpMk id="12" creationId="{6304F487-D6F5-8119-F27C-D0368D584D33}"/>
          </ac:grpSpMkLst>
        </pc:grpChg>
        <pc:grpChg chg="del mod">
          <ac:chgData name="Dipca Anugrah" userId="d5cf0462cad58d67" providerId="LiveId" clId="{4DCAB650-DF47-46D0-BD51-390EC02044C0}" dt="2022-10-29T06:49:53.453" v="2068" actId="27803"/>
          <ac:grpSpMkLst>
            <pc:docMk/>
            <pc:sldMk cId="937916519" sldId="276"/>
            <ac:grpSpMk id="22" creationId="{43C1D10E-D2CF-DBB9-2585-9990AAD42A69}"/>
          </ac:grpSpMkLst>
        </pc:grpChg>
        <pc:grpChg chg="del mod">
          <ac:chgData name="Dipca Anugrah" userId="d5cf0462cad58d67" providerId="LiveId" clId="{4DCAB650-DF47-46D0-BD51-390EC02044C0}" dt="2022-10-29T09:06:11.247" v="2447" actId="27803"/>
          <ac:grpSpMkLst>
            <pc:docMk/>
            <pc:sldMk cId="937916519" sldId="276"/>
            <ac:grpSpMk id="33" creationId="{6706C1F2-0724-CA0B-7FF7-ADEF8DDE4736}"/>
          </ac:grpSpMkLst>
        </pc:grpChg>
        <pc:graphicFrameChg chg="add del mod modGraphic">
          <ac:chgData name="Dipca Anugrah" userId="d5cf0462cad58d67" providerId="LiveId" clId="{4DCAB650-DF47-46D0-BD51-390EC02044C0}" dt="2022-10-29T03:19:21.236" v="573" actId="478"/>
          <ac:graphicFrameMkLst>
            <pc:docMk/>
            <pc:sldMk cId="937916519" sldId="276"/>
            <ac:graphicFrameMk id="2" creationId="{605C94EF-6254-28C7-E910-73FDE9CDFF7C}"/>
          </ac:graphicFrameMkLst>
        </pc:graphicFrameChg>
        <pc:picChg chg="add del mod topLvl">
          <ac:chgData name="Dipca Anugrah" userId="d5cf0462cad58d67" providerId="LiveId" clId="{4DCAB650-DF47-46D0-BD51-390EC02044C0}" dt="2022-10-29T06:49:53.453" v="2068" actId="27803"/>
          <ac:picMkLst>
            <pc:docMk/>
            <pc:sldMk cId="937916519" sldId="276"/>
            <ac:picMk id="9" creationId="{304A3708-8632-3550-7088-4357EB5153C9}"/>
          </ac:picMkLst>
        </pc:picChg>
        <pc:picChg chg="add del mod">
          <ac:chgData name="Dipca Anugrah" userId="d5cf0462cad58d67" providerId="LiveId" clId="{4DCAB650-DF47-46D0-BD51-390EC02044C0}" dt="2022-10-29T06:43:08.180" v="2012" actId="478"/>
          <ac:picMkLst>
            <pc:docMk/>
            <pc:sldMk cId="937916519" sldId="276"/>
            <ac:picMk id="11" creationId="{3ECD1593-692A-AD44-7C8F-5230CC0FC0F6}"/>
          </ac:picMkLst>
        </pc:picChg>
        <pc:picChg chg="add del mod">
          <ac:chgData name="Dipca Anugrah" userId="d5cf0462cad58d67" providerId="LiveId" clId="{4DCAB650-DF47-46D0-BD51-390EC02044C0}" dt="2022-10-29T09:06:11.247" v="2447" actId="27803"/>
          <ac:picMkLst>
            <pc:docMk/>
            <pc:sldMk cId="937916519" sldId="276"/>
            <ac:picMk id="32" creationId="{E65181B5-ED64-6D0E-5297-E6434E0D2860}"/>
          </ac:picMkLst>
        </pc:picChg>
      </pc:sldChg>
      <pc:sldChg chg="addSp delSp modSp new mod modTransition setBg modAnim">
        <pc:chgData name="Dipca Anugrah" userId="d5cf0462cad58d67" providerId="LiveId" clId="{4DCAB650-DF47-46D0-BD51-390EC02044C0}" dt="2022-10-29T08:59:20.412" v="2404" actId="20577"/>
        <pc:sldMkLst>
          <pc:docMk/>
          <pc:sldMk cId="3719069575" sldId="277"/>
        </pc:sldMkLst>
        <pc:spChg chg="del mod">
          <ac:chgData name="Dipca Anugrah" userId="d5cf0462cad58d67" providerId="LiveId" clId="{4DCAB650-DF47-46D0-BD51-390EC02044C0}" dt="2022-10-29T05:24:13.173" v="1383" actId="478"/>
          <ac:spMkLst>
            <pc:docMk/>
            <pc:sldMk cId="3719069575" sldId="277"/>
            <ac:spMk id="2" creationId="{B94C2385-BFEF-9501-D5A2-CE7240EDEE3B}"/>
          </ac:spMkLst>
        </pc:spChg>
        <pc:spChg chg="del">
          <ac:chgData name="Dipca Anugrah" userId="d5cf0462cad58d67" providerId="LiveId" clId="{4DCAB650-DF47-46D0-BD51-390EC02044C0}" dt="2022-10-29T05:24:19.230" v="1385" actId="478"/>
          <ac:spMkLst>
            <pc:docMk/>
            <pc:sldMk cId="3719069575" sldId="277"/>
            <ac:spMk id="3" creationId="{789C6E3D-A601-F5B0-5A4F-C07B29260610}"/>
          </ac:spMkLst>
        </pc:spChg>
        <pc:spChg chg="add del mod">
          <ac:chgData name="Dipca Anugrah" userId="d5cf0462cad58d67" providerId="LiveId" clId="{4DCAB650-DF47-46D0-BD51-390EC02044C0}" dt="2022-10-29T05:24:15.065" v="1384" actId="478"/>
          <ac:spMkLst>
            <pc:docMk/>
            <pc:sldMk cId="3719069575" sldId="277"/>
            <ac:spMk id="5" creationId="{87942693-2190-C643-4CCB-976D6942A779}"/>
          </ac:spMkLst>
        </pc:spChg>
        <pc:spChg chg="add del mod">
          <ac:chgData name="Dipca Anugrah" userId="d5cf0462cad58d67" providerId="LiveId" clId="{4DCAB650-DF47-46D0-BD51-390EC02044C0}" dt="2022-10-29T05:27:17.032" v="1407" actId="11529"/>
          <ac:spMkLst>
            <pc:docMk/>
            <pc:sldMk cId="3719069575" sldId="277"/>
            <ac:spMk id="6" creationId="{2DA37007-0DBF-7741-7D75-DC9E78358A83}"/>
          </ac:spMkLst>
        </pc:spChg>
        <pc:spChg chg="add mod">
          <ac:chgData name="Dipca Anugrah" userId="d5cf0462cad58d67" providerId="LiveId" clId="{4DCAB650-DF47-46D0-BD51-390EC02044C0}" dt="2022-10-29T08:59:20.412" v="2404" actId="20577"/>
          <ac:spMkLst>
            <pc:docMk/>
            <pc:sldMk cId="3719069575" sldId="277"/>
            <ac:spMk id="7" creationId="{AB64E832-4E54-4ADF-D448-828B9A624A27}"/>
          </ac:spMkLst>
        </pc:spChg>
        <pc:picChg chg="add mod">
          <ac:chgData name="Dipca Anugrah" userId="d5cf0462cad58d67" providerId="LiveId" clId="{4DCAB650-DF47-46D0-BD51-390EC02044C0}" dt="2022-10-29T06:05:26.123" v="1599" actId="207"/>
          <ac:picMkLst>
            <pc:docMk/>
            <pc:sldMk cId="3719069575" sldId="277"/>
            <ac:picMk id="8" creationId="{014DA95B-FCD6-F9B5-9273-CFAB386C5C26}"/>
          </ac:picMkLst>
        </pc:picChg>
        <pc:picChg chg="add mod">
          <ac:chgData name="Dipca Anugrah" userId="d5cf0462cad58d67" providerId="LiveId" clId="{4DCAB650-DF47-46D0-BD51-390EC02044C0}" dt="2022-10-29T06:07:54.819" v="1603" actId="1076"/>
          <ac:picMkLst>
            <pc:docMk/>
            <pc:sldMk cId="3719069575" sldId="277"/>
            <ac:picMk id="10" creationId="{B480F241-FAEA-0E7A-20D0-EADAF058DB2F}"/>
          </ac:picMkLst>
        </pc:picChg>
      </pc:sldChg>
      <pc:sldChg chg="addSp delSp modSp new mod modTransition setBg modClrScheme modAnim chgLayout">
        <pc:chgData name="Dipca Anugrah" userId="d5cf0462cad58d67" providerId="LiveId" clId="{4DCAB650-DF47-46D0-BD51-390EC02044C0}" dt="2022-10-29T06:20:58.495" v="1794"/>
        <pc:sldMkLst>
          <pc:docMk/>
          <pc:sldMk cId="2548680413" sldId="278"/>
        </pc:sldMkLst>
        <pc:spChg chg="mod ord">
          <ac:chgData name="Dipca Anugrah" userId="d5cf0462cad58d67" providerId="LiveId" clId="{4DCAB650-DF47-46D0-BD51-390EC02044C0}" dt="2022-10-29T06:19:37.640" v="1767" actId="1076"/>
          <ac:spMkLst>
            <pc:docMk/>
            <pc:sldMk cId="2548680413" sldId="278"/>
            <ac:spMk id="2" creationId="{6352B2E2-752A-741B-FF12-858DB77374A0}"/>
          </ac:spMkLst>
        </pc:spChg>
        <pc:spChg chg="del">
          <ac:chgData name="Dipca Anugrah" userId="d5cf0462cad58d67" providerId="LiveId" clId="{4DCAB650-DF47-46D0-BD51-390EC02044C0}" dt="2022-10-29T06:09:20.401" v="1613"/>
          <ac:spMkLst>
            <pc:docMk/>
            <pc:sldMk cId="2548680413" sldId="278"/>
            <ac:spMk id="3" creationId="{6FA76844-1311-5B8E-7396-01B321F5ABE1}"/>
          </ac:spMkLst>
        </pc:spChg>
        <pc:spChg chg="add mod ord">
          <ac:chgData name="Dipca Anugrah" userId="d5cf0462cad58d67" providerId="LiveId" clId="{4DCAB650-DF47-46D0-BD51-390EC02044C0}" dt="2022-10-29T06:19:58.595" v="1770" actId="20577"/>
          <ac:spMkLst>
            <pc:docMk/>
            <pc:sldMk cId="2548680413" sldId="278"/>
            <ac:spMk id="5" creationId="{57078A0F-DEAF-5D1F-DA0F-93983E0D6A2E}"/>
          </ac:spMkLst>
        </pc:spChg>
        <pc:picChg chg="add mod ord">
          <ac:chgData name="Dipca Anugrah" userId="d5cf0462cad58d67" providerId="LiveId" clId="{4DCAB650-DF47-46D0-BD51-390EC02044C0}" dt="2022-10-29T06:19:46.554" v="1769" actId="1076"/>
          <ac:picMkLst>
            <pc:docMk/>
            <pc:sldMk cId="2548680413" sldId="278"/>
            <ac:picMk id="4" creationId="{6AF254D7-2968-79AA-F561-AB1B97947B3A}"/>
          </ac:picMkLst>
        </pc:picChg>
      </pc:sldChg>
      <pc:sldChg chg="addSp delSp modSp new mod ord modTransition setBg">
        <pc:chgData name="Dipca Anugrah" userId="d5cf0462cad58d67" providerId="LiveId" clId="{4DCAB650-DF47-46D0-BD51-390EC02044C0}" dt="2022-10-29T09:34:27.766" v="2553"/>
        <pc:sldMkLst>
          <pc:docMk/>
          <pc:sldMk cId="2647157453" sldId="279"/>
        </pc:sldMkLst>
        <pc:spChg chg="del">
          <ac:chgData name="Dipca Anugrah" userId="d5cf0462cad58d67" providerId="LiveId" clId="{4DCAB650-DF47-46D0-BD51-390EC02044C0}" dt="2022-10-29T09:02:03.715" v="2411" actId="478"/>
          <ac:spMkLst>
            <pc:docMk/>
            <pc:sldMk cId="2647157453" sldId="279"/>
            <ac:spMk id="2" creationId="{892A37F6-2510-4414-7F23-1DFCE2D25067}"/>
          </ac:spMkLst>
        </pc:spChg>
        <pc:spChg chg="del">
          <ac:chgData name="Dipca Anugrah" userId="d5cf0462cad58d67" providerId="LiveId" clId="{4DCAB650-DF47-46D0-BD51-390EC02044C0}" dt="2022-10-29T09:01:59.264" v="2410" actId="478"/>
          <ac:spMkLst>
            <pc:docMk/>
            <pc:sldMk cId="2647157453" sldId="279"/>
            <ac:spMk id="3" creationId="{EA816C28-4403-F700-E44C-1C84D2315B3D}"/>
          </ac:spMkLst>
        </pc:spChg>
        <pc:spChg chg="add mod">
          <ac:chgData name="Dipca Anugrah" userId="d5cf0462cad58d67" providerId="LiveId" clId="{4DCAB650-DF47-46D0-BD51-390EC02044C0}" dt="2022-10-29T09:05:40.622" v="2444" actId="20577"/>
          <ac:spMkLst>
            <pc:docMk/>
            <pc:sldMk cId="2647157453" sldId="279"/>
            <ac:spMk id="4" creationId="{2323DDAF-1A03-C9AD-0345-1CF4CD1B5441}"/>
          </ac:spMkLst>
        </pc:spChg>
        <pc:spChg chg="mod">
          <ac:chgData name="Dipca Anugrah" userId="d5cf0462cad58d67" providerId="LiveId" clId="{4DCAB650-DF47-46D0-BD51-390EC02044C0}" dt="2022-10-29T09:08:21.153" v="2463" actId="27803"/>
          <ac:spMkLst>
            <pc:docMk/>
            <pc:sldMk cId="2647157453" sldId="279"/>
            <ac:spMk id="8" creationId="{31640E0C-1757-0A84-E2DC-4F2E27FCD3BE}"/>
          </ac:spMkLst>
        </pc:spChg>
        <pc:spChg chg="mod">
          <ac:chgData name="Dipca Anugrah" userId="d5cf0462cad58d67" providerId="LiveId" clId="{4DCAB650-DF47-46D0-BD51-390EC02044C0}" dt="2022-10-29T09:08:21.153" v="2463" actId="27803"/>
          <ac:spMkLst>
            <pc:docMk/>
            <pc:sldMk cId="2647157453" sldId="279"/>
            <ac:spMk id="9" creationId="{D146A225-08E5-C222-ACBA-53CB41EFD878}"/>
          </ac:spMkLst>
        </pc:spChg>
        <pc:spChg chg="mod">
          <ac:chgData name="Dipca Anugrah" userId="d5cf0462cad58d67" providerId="LiveId" clId="{4DCAB650-DF47-46D0-BD51-390EC02044C0}" dt="2022-10-29T09:08:21.153" v="2463" actId="27803"/>
          <ac:spMkLst>
            <pc:docMk/>
            <pc:sldMk cId="2647157453" sldId="279"/>
            <ac:spMk id="10" creationId="{6D18E149-9968-EBBB-E166-CF0BDDB73CFF}"/>
          </ac:spMkLst>
        </pc:spChg>
        <pc:spChg chg="mod">
          <ac:chgData name="Dipca Anugrah" userId="d5cf0462cad58d67" providerId="LiveId" clId="{4DCAB650-DF47-46D0-BD51-390EC02044C0}" dt="2022-10-29T09:08:21.153" v="2463" actId="27803"/>
          <ac:spMkLst>
            <pc:docMk/>
            <pc:sldMk cId="2647157453" sldId="279"/>
            <ac:spMk id="11" creationId="{AE9BDE74-1E4F-E332-3999-6D2957F6BB07}"/>
          </ac:spMkLst>
        </pc:spChg>
        <pc:grpChg chg="del mod">
          <ac:chgData name="Dipca Anugrah" userId="d5cf0462cad58d67" providerId="LiveId" clId="{4DCAB650-DF47-46D0-BD51-390EC02044C0}" dt="2022-10-29T09:08:21.153" v="2463" actId="27803"/>
          <ac:grpSpMkLst>
            <pc:docMk/>
            <pc:sldMk cId="2647157453" sldId="279"/>
            <ac:grpSpMk id="7" creationId="{DDCBF19A-A037-5D8E-C60A-E55240C253E9}"/>
          </ac:grpSpMkLst>
        </pc:grpChg>
        <pc:picChg chg="add del mod">
          <ac:chgData name="Dipca Anugrah" userId="d5cf0462cad58d67" providerId="LiveId" clId="{4DCAB650-DF47-46D0-BD51-390EC02044C0}" dt="2022-10-29T09:08:21.153" v="2463" actId="27803"/>
          <ac:picMkLst>
            <pc:docMk/>
            <pc:sldMk cId="2647157453" sldId="279"/>
            <ac:picMk id="6" creationId="{344CB501-78D0-918A-45B1-B2EF23146C59}"/>
          </ac:picMkLst>
        </pc:picChg>
      </pc:sldChg>
      <pc:sldChg chg="addSp delSp modSp add mod modTransition setBg modClrScheme modAnim chgLayout">
        <pc:chgData name="Dipca Anugrah" userId="d5cf0462cad58d67" providerId="LiveId" clId="{4DCAB650-DF47-46D0-BD51-390EC02044C0}" dt="2022-10-29T06:19:24.201" v="1766" actId="1076"/>
        <pc:sldMkLst>
          <pc:docMk/>
          <pc:sldMk cId="452923884" sldId="280"/>
        </pc:sldMkLst>
        <pc:spChg chg="add del mod ord">
          <ac:chgData name="Dipca Anugrah" userId="d5cf0462cad58d67" providerId="LiveId" clId="{4DCAB650-DF47-46D0-BD51-390EC02044C0}" dt="2022-10-29T06:10:39.326" v="1641" actId="478"/>
          <ac:spMkLst>
            <pc:docMk/>
            <pc:sldMk cId="452923884" sldId="280"/>
            <ac:spMk id="5" creationId="{6591E127-F759-FDAE-6B03-63A654718FBE}"/>
          </ac:spMkLst>
        </pc:spChg>
        <pc:spChg chg="add mod ord">
          <ac:chgData name="Dipca Anugrah" userId="d5cf0462cad58d67" providerId="LiveId" clId="{4DCAB650-DF47-46D0-BD51-390EC02044C0}" dt="2022-10-29T06:19:11.499" v="1764" actId="14100"/>
          <ac:spMkLst>
            <pc:docMk/>
            <pc:sldMk cId="452923884" sldId="280"/>
            <ac:spMk id="6" creationId="{ADBEF99D-B721-DD03-63F7-011FD4E7C671}"/>
          </ac:spMkLst>
        </pc:spChg>
        <pc:spChg chg="mod">
          <ac:chgData name="Dipca Anugrah" userId="d5cf0462cad58d67" providerId="LiveId" clId="{4DCAB650-DF47-46D0-BD51-390EC02044C0}" dt="2022-10-29T06:19:24.201" v="1766" actId="1076"/>
          <ac:spMkLst>
            <pc:docMk/>
            <pc:sldMk cId="452923884" sldId="280"/>
            <ac:spMk id="7" creationId="{AB64E832-4E54-4ADF-D448-828B9A624A27}"/>
          </ac:spMkLst>
        </pc:spChg>
        <pc:picChg chg="add mod">
          <ac:chgData name="Dipca Anugrah" userId="d5cf0462cad58d67" providerId="LiveId" clId="{4DCAB650-DF47-46D0-BD51-390EC02044C0}" dt="2022-10-29T06:08:41.359" v="1609" actId="1076"/>
          <ac:picMkLst>
            <pc:docMk/>
            <pc:sldMk cId="452923884" sldId="280"/>
            <ac:picMk id="3" creationId="{7C423275-6425-0294-9A4F-7CB22A5A5B87}"/>
          </ac:picMkLst>
        </pc:picChg>
        <pc:picChg chg="add del mod">
          <ac:chgData name="Dipca Anugrah" userId="d5cf0462cad58d67" providerId="LiveId" clId="{4DCAB650-DF47-46D0-BD51-390EC02044C0}" dt="2022-10-29T06:09:16.366" v="1612" actId="21"/>
          <ac:picMkLst>
            <pc:docMk/>
            <pc:sldMk cId="452923884" sldId="280"/>
            <ac:picMk id="4" creationId="{5F1B59C3-954A-BC99-CEC9-CAC281A19EB8}"/>
          </ac:picMkLst>
        </pc:picChg>
        <pc:picChg chg="add mod">
          <ac:chgData name="Dipca Anugrah" userId="d5cf0462cad58d67" providerId="LiveId" clId="{4DCAB650-DF47-46D0-BD51-390EC02044C0}" dt="2022-10-29T06:16:22.829" v="1741" actId="1076"/>
          <ac:picMkLst>
            <pc:docMk/>
            <pc:sldMk cId="452923884" sldId="280"/>
            <ac:picMk id="8" creationId="{B4F18C3F-9A50-4C4F-9807-3F5D9B0D9959}"/>
          </ac:picMkLst>
        </pc:picChg>
      </pc:sldChg>
      <pc:sldChg chg="new del">
        <pc:chgData name="Dipca Anugrah" userId="d5cf0462cad58d67" providerId="LiveId" clId="{4DCAB650-DF47-46D0-BD51-390EC02044C0}" dt="2022-10-29T04:16:57.974" v="1063" actId="680"/>
        <pc:sldMkLst>
          <pc:docMk/>
          <pc:sldMk cId="3579620022" sldId="280"/>
        </pc:sldMkLst>
      </pc:sldChg>
      <pc:sldChg chg="addSp delSp modSp add mod modTransition setBg delAnim modAnim chgLayout">
        <pc:chgData name="Dipca Anugrah" userId="d5cf0462cad58d67" providerId="LiveId" clId="{4DCAB650-DF47-46D0-BD51-390EC02044C0}" dt="2022-10-29T07:06:52.847" v="2209" actId="1076"/>
        <pc:sldMkLst>
          <pc:docMk/>
          <pc:sldMk cId="1003267834" sldId="281"/>
        </pc:sldMkLst>
        <pc:spChg chg="add del mod ord">
          <ac:chgData name="Dipca Anugrah" userId="d5cf0462cad58d67" providerId="LiveId" clId="{4DCAB650-DF47-46D0-BD51-390EC02044C0}" dt="2022-10-29T06:30:56.717" v="1952" actId="478"/>
          <ac:spMkLst>
            <pc:docMk/>
            <pc:sldMk cId="1003267834" sldId="281"/>
            <ac:spMk id="2" creationId="{5207ED9D-EFA4-FE2F-DFCD-119229049170}"/>
          </ac:spMkLst>
        </pc:spChg>
        <pc:spChg chg="add mod ord">
          <ac:chgData name="Dipca Anugrah" userId="d5cf0462cad58d67" providerId="LiveId" clId="{4DCAB650-DF47-46D0-BD51-390EC02044C0}" dt="2022-10-29T06:32:39.265" v="1962" actId="1076"/>
          <ac:spMkLst>
            <pc:docMk/>
            <pc:sldMk cId="1003267834" sldId="281"/>
            <ac:spMk id="3" creationId="{48F89A8A-9F57-BA46-554D-E8B9506145F8}"/>
          </ac:spMkLst>
        </pc:spChg>
        <pc:spChg chg="add del mod">
          <ac:chgData name="Dipca Anugrah" userId="d5cf0462cad58d67" providerId="LiveId" clId="{4DCAB650-DF47-46D0-BD51-390EC02044C0}" dt="2022-10-29T06:49:00.356" v="2065" actId="478"/>
          <ac:spMkLst>
            <pc:docMk/>
            <pc:sldMk cId="1003267834" sldId="281"/>
            <ac:spMk id="6" creationId="{4DF458D5-B536-C9D0-C6F6-A2CAAB9F4433}"/>
          </ac:spMkLst>
        </pc:spChg>
        <pc:spChg chg="del">
          <ac:chgData name="Dipca Anugrah" userId="d5cf0462cad58d67" providerId="LiveId" clId="{4DCAB650-DF47-46D0-BD51-390EC02044C0}" dt="2022-10-29T06:27:24.826" v="1804" actId="478"/>
          <ac:spMkLst>
            <pc:docMk/>
            <pc:sldMk cId="1003267834" sldId="281"/>
            <ac:spMk id="7" creationId="{5A556D1E-9564-A94A-A7A8-AE00DF46ABE5}"/>
          </ac:spMkLst>
        </pc:spChg>
        <pc:spChg chg="del mod">
          <ac:chgData name="Dipca Anugrah" userId="d5cf0462cad58d67" providerId="LiveId" clId="{4DCAB650-DF47-46D0-BD51-390EC02044C0}" dt="2022-10-29T06:45:50.591" v="2035" actId="478"/>
          <ac:spMkLst>
            <pc:docMk/>
            <pc:sldMk cId="1003267834" sldId="281"/>
            <ac:spMk id="11" creationId="{2413D42C-474E-866E-2E8B-E9101577416D}"/>
          </ac:spMkLst>
        </pc:spChg>
        <pc:spChg chg="del mod">
          <ac:chgData name="Dipca Anugrah" userId="d5cf0462cad58d67" providerId="LiveId" clId="{4DCAB650-DF47-46D0-BD51-390EC02044C0}" dt="2022-10-29T06:45:48.641" v="2034" actId="478"/>
          <ac:spMkLst>
            <pc:docMk/>
            <pc:sldMk cId="1003267834" sldId="281"/>
            <ac:spMk id="12" creationId="{3BBCF0E1-784B-73E8-5FDD-E395BB29D159}"/>
          </ac:spMkLst>
        </pc:spChg>
        <pc:spChg chg="del mod">
          <ac:chgData name="Dipca Anugrah" userId="d5cf0462cad58d67" providerId="LiveId" clId="{4DCAB650-DF47-46D0-BD51-390EC02044C0}" dt="2022-10-29T06:45:52.424" v="2036" actId="478"/>
          <ac:spMkLst>
            <pc:docMk/>
            <pc:sldMk cId="1003267834" sldId="281"/>
            <ac:spMk id="13" creationId="{FBAE3554-D059-CB67-E0F3-611F4FF29B21}"/>
          </ac:spMkLst>
        </pc:spChg>
        <pc:spChg chg="del mod">
          <ac:chgData name="Dipca Anugrah" userId="d5cf0462cad58d67" providerId="LiveId" clId="{4DCAB650-DF47-46D0-BD51-390EC02044C0}" dt="2022-10-29T06:45:54.163" v="2037" actId="478"/>
          <ac:spMkLst>
            <pc:docMk/>
            <pc:sldMk cId="1003267834" sldId="281"/>
            <ac:spMk id="14" creationId="{418E5EEF-5A4F-5FD7-5C5D-CF1BCB773D2D}"/>
          </ac:spMkLst>
        </pc:spChg>
        <pc:spChg chg="del mod">
          <ac:chgData name="Dipca Anugrah" userId="d5cf0462cad58d67" providerId="LiveId" clId="{4DCAB650-DF47-46D0-BD51-390EC02044C0}" dt="2022-10-29T06:45:57.610" v="2039" actId="478"/>
          <ac:spMkLst>
            <pc:docMk/>
            <pc:sldMk cId="1003267834" sldId="281"/>
            <ac:spMk id="15" creationId="{F0021794-C72C-2BA1-1589-91FBE038FEFD}"/>
          </ac:spMkLst>
        </pc:spChg>
        <pc:spChg chg="del mod">
          <ac:chgData name="Dipca Anugrah" userId="d5cf0462cad58d67" providerId="LiveId" clId="{4DCAB650-DF47-46D0-BD51-390EC02044C0}" dt="2022-10-29T06:45:55.913" v="2038" actId="478"/>
          <ac:spMkLst>
            <pc:docMk/>
            <pc:sldMk cId="1003267834" sldId="281"/>
            <ac:spMk id="16" creationId="{675B2D87-FECA-700B-F23B-C2B220A15610}"/>
          </ac:spMkLst>
        </pc:spChg>
        <pc:spChg chg="mod">
          <ac:chgData name="Dipca Anugrah" userId="d5cf0462cad58d67" providerId="LiveId" clId="{4DCAB650-DF47-46D0-BD51-390EC02044C0}" dt="2022-10-29T07:06:18.187" v="2207" actId="1076"/>
          <ac:spMkLst>
            <pc:docMk/>
            <pc:sldMk cId="1003267834" sldId="281"/>
            <ac:spMk id="17" creationId="{82BA2AED-1FA7-FAB5-0FCC-B70CAA503A17}"/>
          </ac:spMkLst>
        </pc:spChg>
        <pc:spChg chg="mod ord">
          <ac:chgData name="Dipca Anugrah" userId="d5cf0462cad58d67" providerId="LiveId" clId="{4DCAB650-DF47-46D0-BD51-390EC02044C0}" dt="2022-10-29T07:05:58.208" v="2205" actId="1076"/>
          <ac:spMkLst>
            <pc:docMk/>
            <pc:sldMk cId="1003267834" sldId="281"/>
            <ac:spMk id="18" creationId="{2315F09B-1340-1B1D-0311-49852C61C221}"/>
          </ac:spMkLst>
        </pc:spChg>
        <pc:spChg chg="mod">
          <ac:chgData name="Dipca Anugrah" userId="d5cf0462cad58d67" providerId="LiveId" clId="{4DCAB650-DF47-46D0-BD51-390EC02044C0}" dt="2022-10-29T07:06:52.847" v="2209" actId="1076"/>
          <ac:spMkLst>
            <pc:docMk/>
            <pc:sldMk cId="1003267834" sldId="281"/>
            <ac:spMk id="19" creationId="{C1874F35-B84D-8E9B-0DCF-685AF3D89573}"/>
          </ac:spMkLst>
        </pc:spChg>
        <pc:grpChg chg="del mod">
          <ac:chgData name="Dipca Anugrah" userId="d5cf0462cad58d67" providerId="LiveId" clId="{4DCAB650-DF47-46D0-BD51-390EC02044C0}" dt="2022-10-29T06:44:50.787" v="2024" actId="27803"/>
          <ac:grpSpMkLst>
            <pc:docMk/>
            <pc:sldMk cId="1003267834" sldId="281"/>
            <ac:grpSpMk id="10" creationId="{86AB001A-B39B-2B35-40F5-D3F40EC5FF0C}"/>
          </ac:grpSpMkLst>
        </pc:grpChg>
        <pc:picChg chg="add del mod">
          <ac:chgData name="Dipca Anugrah" userId="d5cf0462cad58d67" providerId="LiveId" clId="{4DCAB650-DF47-46D0-BD51-390EC02044C0}" dt="2022-10-29T06:44:10.431" v="2017" actId="478"/>
          <ac:picMkLst>
            <pc:docMk/>
            <pc:sldMk cId="1003267834" sldId="281"/>
            <ac:picMk id="4" creationId="{DB5BE3BA-9E3F-ADF0-7F8E-B42F4D6AD8D2}"/>
          </ac:picMkLst>
        </pc:picChg>
        <pc:picChg chg="add del mod">
          <ac:chgData name="Dipca Anugrah" userId="d5cf0462cad58d67" providerId="LiveId" clId="{4DCAB650-DF47-46D0-BD51-390EC02044C0}" dt="2022-10-29T06:44:29.698" v="2020" actId="478"/>
          <ac:picMkLst>
            <pc:docMk/>
            <pc:sldMk cId="1003267834" sldId="281"/>
            <ac:picMk id="5" creationId="{00EB1F24-D61B-D56A-387C-CAEF2046760F}"/>
          </ac:picMkLst>
        </pc:picChg>
        <pc:picChg chg="add del mod">
          <ac:chgData name="Dipca Anugrah" userId="d5cf0462cad58d67" providerId="LiveId" clId="{4DCAB650-DF47-46D0-BD51-390EC02044C0}" dt="2022-10-29T06:44:50.787" v="2024" actId="27803"/>
          <ac:picMkLst>
            <pc:docMk/>
            <pc:sldMk cId="1003267834" sldId="281"/>
            <ac:picMk id="8" creationId="{FA6B8E36-ED94-3E81-50B0-6C40D8E161B6}"/>
          </ac:picMkLst>
        </pc:picChg>
        <pc:picChg chg="del mod modCrop">
          <ac:chgData name="Dipca Anugrah" userId="d5cf0462cad58d67" providerId="LiveId" clId="{4DCAB650-DF47-46D0-BD51-390EC02044C0}" dt="2022-10-29T06:37:15.009" v="1978" actId="478"/>
          <ac:picMkLst>
            <pc:docMk/>
            <pc:sldMk cId="1003267834" sldId="281"/>
            <ac:picMk id="9" creationId="{304A3708-8632-3550-7088-4357EB5153C9}"/>
          </ac:picMkLst>
        </pc:picChg>
      </pc:sldChg>
      <pc:sldChg chg="addSp delSp modSp new mod modTransition setBg modAnim">
        <pc:chgData name="Dipca Anugrah" userId="d5cf0462cad58d67" providerId="LiveId" clId="{4DCAB650-DF47-46D0-BD51-390EC02044C0}" dt="2022-10-29T09:19:26.955" v="2533"/>
        <pc:sldMkLst>
          <pc:docMk/>
          <pc:sldMk cId="1258596529" sldId="282"/>
        </pc:sldMkLst>
        <pc:spChg chg="mod">
          <ac:chgData name="Dipca Anugrah" userId="d5cf0462cad58d67" providerId="LiveId" clId="{4DCAB650-DF47-46D0-BD51-390EC02044C0}" dt="2022-10-29T09:15:59.345" v="2518" actId="20577"/>
          <ac:spMkLst>
            <pc:docMk/>
            <pc:sldMk cId="1258596529" sldId="282"/>
            <ac:spMk id="2" creationId="{327E32EE-DCA5-4132-7561-BEE0B3C2E432}"/>
          </ac:spMkLst>
        </pc:spChg>
        <pc:spChg chg="del">
          <ac:chgData name="Dipca Anugrah" userId="d5cf0462cad58d67" providerId="LiveId" clId="{4DCAB650-DF47-46D0-BD51-390EC02044C0}" dt="2022-10-29T09:10:47.976" v="2501" actId="478"/>
          <ac:spMkLst>
            <pc:docMk/>
            <pc:sldMk cId="1258596529" sldId="282"/>
            <ac:spMk id="3" creationId="{5FE69B95-F7E3-701B-C7BD-AFA927D2172F}"/>
          </ac:spMkLst>
        </pc:spChg>
        <pc:picChg chg="add mod">
          <ac:chgData name="Dipca Anugrah" userId="d5cf0462cad58d67" providerId="LiveId" clId="{4DCAB650-DF47-46D0-BD51-390EC02044C0}" dt="2022-10-29T09:16:02.726" v="2519" actId="1076"/>
          <ac:picMkLst>
            <pc:docMk/>
            <pc:sldMk cId="1258596529" sldId="282"/>
            <ac:picMk id="5" creationId="{FA904BC3-6DED-8634-3E05-79C48F330312}"/>
          </ac:picMkLst>
        </pc:picChg>
      </pc:sldChg>
      <pc:sldChg chg="addSp delSp modSp new mod modTransition setBg">
        <pc:chgData name="Dipca Anugrah" userId="d5cf0462cad58d67" providerId="LiveId" clId="{4DCAB650-DF47-46D0-BD51-390EC02044C0}" dt="2022-10-29T09:33:05.591" v="2548"/>
        <pc:sldMkLst>
          <pc:docMk/>
          <pc:sldMk cId="1353833225" sldId="283"/>
        </pc:sldMkLst>
        <pc:spChg chg="mod">
          <ac:chgData name="Dipca Anugrah" userId="d5cf0462cad58d67" providerId="LiveId" clId="{4DCAB650-DF47-46D0-BD51-390EC02044C0}" dt="2022-10-29T09:32:08.736" v="2540" actId="27803"/>
          <ac:spMkLst>
            <pc:docMk/>
            <pc:sldMk cId="1353833225" sldId="283"/>
            <ac:spMk id="7" creationId="{753357E0-8EF0-7C2A-DE5C-B8FC46D57116}"/>
          </ac:spMkLst>
        </pc:spChg>
        <pc:spChg chg="mod">
          <ac:chgData name="Dipca Anugrah" userId="d5cf0462cad58d67" providerId="LiveId" clId="{4DCAB650-DF47-46D0-BD51-390EC02044C0}" dt="2022-10-29T09:32:08.736" v="2540" actId="27803"/>
          <ac:spMkLst>
            <pc:docMk/>
            <pc:sldMk cId="1353833225" sldId="283"/>
            <ac:spMk id="9" creationId="{9484217C-DD3A-9FD9-61DD-ED58AB8660F5}"/>
          </ac:spMkLst>
        </pc:spChg>
        <pc:spChg chg="mod">
          <ac:chgData name="Dipca Anugrah" userId="d5cf0462cad58d67" providerId="LiveId" clId="{4DCAB650-DF47-46D0-BD51-390EC02044C0}" dt="2022-10-29T09:32:08.736" v="2540" actId="27803"/>
          <ac:spMkLst>
            <pc:docMk/>
            <pc:sldMk cId="1353833225" sldId="283"/>
            <ac:spMk id="10" creationId="{6D503F74-3FA6-5C5E-E944-53944ACF74DD}"/>
          </ac:spMkLst>
        </pc:spChg>
        <pc:spChg chg="mod">
          <ac:chgData name="Dipca Anugrah" userId="d5cf0462cad58d67" providerId="LiveId" clId="{4DCAB650-DF47-46D0-BD51-390EC02044C0}" dt="2022-10-29T09:32:08.736" v="2540" actId="27803"/>
          <ac:spMkLst>
            <pc:docMk/>
            <pc:sldMk cId="1353833225" sldId="283"/>
            <ac:spMk id="11" creationId="{46A67ACA-1948-17A8-98E4-6C5A55E5844B}"/>
          </ac:spMkLst>
        </pc:spChg>
        <pc:spChg chg="mod">
          <ac:chgData name="Dipca Anugrah" userId="d5cf0462cad58d67" providerId="LiveId" clId="{4DCAB650-DF47-46D0-BD51-390EC02044C0}" dt="2022-10-29T09:32:08.736" v="2540" actId="27803"/>
          <ac:spMkLst>
            <pc:docMk/>
            <pc:sldMk cId="1353833225" sldId="283"/>
            <ac:spMk id="12" creationId="{F083DCAC-32E1-8EA8-1AED-04600CEDC52B}"/>
          </ac:spMkLst>
        </pc:spChg>
        <pc:spChg chg="mod">
          <ac:chgData name="Dipca Anugrah" userId="d5cf0462cad58d67" providerId="LiveId" clId="{4DCAB650-DF47-46D0-BD51-390EC02044C0}" dt="2022-10-29T09:32:08.736" v="2540" actId="27803"/>
          <ac:spMkLst>
            <pc:docMk/>
            <pc:sldMk cId="1353833225" sldId="283"/>
            <ac:spMk id="13" creationId="{B4FD8BC0-4026-4F5E-D0A1-5B027514447E}"/>
          </ac:spMkLst>
        </pc:spChg>
        <pc:spChg chg="mod">
          <ac:chgData name="Dipca Anugrah" userId="d5cf0462cad58d67" providerId="LiveId" clId="{4DCAB650-DF47-46D0-BD51-390EC02044C0}" dt="2022-10-29T09:32:08.736" v="2540" actId="27803"/>
          <ac:spMkLst>
            <pc:docMk/>
            <pc:sldMk cId="1353833225" sldId="283"/>
            <ac:spMk id="14" creationId="{84C7C930-D81A-921A-F83D-BFFEEABDBAA8}"/>
          </ac:spMkLst>
        </pc:spChg>
        <pc:spChg chg="mod">
          <ac:chgData name="Dipca Anugrah" userId="d5cf0462cad58d67" providerId="LiveId" clId="{4DCAB650-DF47-46D0-BD51-390EC02044C0}" dt="2022-10-29T09:32:08.736" v="2540" actId="27803"/>
          <ac:spMkLst>
            <pc:docMk/>
            <pc:sldMk cId="1353833225" sldId="283"/>
            <ac:spMk id="16" creationId="{84F36DE1-4F0C-8BAA-1503-C84A1E1FD4F7}"/>
          </ac:spMkLst>
        </pc:spChg>
        <pc:spChg chg="mod">
          <ac:chgData name="Dipca Anugrah" userId="d5cf0462cad58d67" providerId="LiveId" clId="{4DCAB650-DF47-46D0-BD51-390EC02044C0}" dt="2022-10-29T09:32:08.736" v="2540" actId="27803"/>
          <ac:spMkLst>
            <pc:docMk/>
            <pc:sldMk cId="1353833225" sldId="283"/>
            <ac:spMk id="18" creationId="{077C0343-EBE0-4DDC-DAED-E82BE64439FC}"/>
          </ac:spMkLst>
        </pc:spChg>
        <pc:spChg chg="mod">
          <ac:chgData name="Dipca Anugrah" userId="d5cf0462cad58d67" providerId="LiveId" clId="{4DCAB650-DF47-46D0-BD51-390EC02044C0}" dt="2022-10-29T09:32:08.736" v="2540" actId="27803"/>
          <ac:spMkLst>
            <pc:docMk/>
            <pc:sldMk cId="1353833225" sldId="283"/>
            <ac:spMk id="19" creationId="{39AF5AAC-3B09-9C7B-642F-F4790A3CF25F}"/>
          </ac:spMkLst>
        </pc:spChg>
        <pc:spChg chg="mod">
          <ac:chgData name="Dipca Anugrah" userId="d5cf0462cad58d67" providerId="LiveId" clId="{4DCAB650-DF47-46D0-BD51-390EC02044C0}" dt="2022-10-29T09:32:08.736" v="2540" actId="27803"/>
          <ac:spMkLst>
            <pc:docMk/>
            <pc:sldMk cId="1353833225" sldId="283"/>
            <ac:spMk id="21" creationId="{EE8FFDEB-BE2E-A54C-DE06-070F232C528E}"/>
          </ac:spMkLst>
        </pc:spChg>
        <pc:spChg chg="mod">
          <ac:chgData name="Dipca Anugrah" userId="d5cf0462cad58d67" providerId="LiveId" clId="{4DCAB650-DF47-46D0-BD51-390EC02044C0}" dt="2022-10-29T09:32:08.736" v="2540" actId="27803"/>
          <ac:spMkLst>
            <pc:docMk/>
            <pc:sldMk cId="1353833225" sldId="283"/>
            <ac:spMk id="22" creationId="{D4BB4DDD-DDFD-0E18-32FB-862D34840CE1}"/>
          </ac:spMkLst>
        </pc:spChg>
        <pc:spChg chg="mod">
          <ac:chgData name="Dipca Anugrah" userId="d5cf0462cad58d67" providerId="LiveId" clId="{4DCAB650-DF47-46D0-BD51-390EC02044C0}" dt="2022-10-29T09:32:08.736" v="2540" actId="27803"/>
          <ac:spMkLst>
            <pc:docMk/>
            <pc:sldMk cId="1353833225" sldId="283"/>
            <ac:spMk id="23" creationId="{7B474E04-188A-BCD6-9AF9-4CC77E1F580D}"/>
          </ac:spMkLst>
        </pc:spChg>
        <pc:spChg chg="mod">
          <ac:chgData name="Dipca Anugrah" userId="d5cf0462cad58d67" providerId="LiveId" clId="{4DCAB650-DF47-46D0-BD51-390EC02044C0}" dt="2022-10-29T09:32:08.736" v="2540" actId="27803"/>
          <ac:spMkLst>
            <pc:docMk/>
            <pc:sldMk cId="1353833225" sldId="283"/>
            <ac:spMk id="24" creationId="{B9CA98FA-09DF-8BB8-5ABD-309C3618DB9B}"/>
          </ac:spMkLst>
        </pc:spChg>
        <pc:spChg chg="mod">
          <ac:chgData name="Dipca Anugrah" userId="d5cf0462cad58d67" providerId="LiveId" clId="{4DCAB650-DF47-46D0-BD51-390EC02044C0}" dt="2022-10-29T09:32:08.736" v="2540" actId="27803"/>
          <ac:spMkLst>
            <pc:docMk/>
            <pc:sldMk cId="1353833225" sldId="283"/>
            <ac:spMk id="25" creationId="{880CCA86-7675-BC3F-61F1-A9A8D35559A7}"/>
          </ac:spMkLst>
        </pc:spChg>
        <pc:spChg chg="mod">
          <ac:chgData name="Dipca Anugrah" userId="d5cf0462cad58d67" providerId="LiveId" clId="{4DCAB650-DF47-46D0-BD51-390EC02044C0}" dt="2022-10-29T09:32:08.736" v="2540" actId="27803"/>
          <ac:spMkLst>
            <pc:docMk/>
            <pc:sldMk cId="1353833225" sldId="283"/>
            <ac:spMk id="26" creationId="{3AA84C43-A56F-E851-6852-BD7973136E92}"/>
          </ac:spMkLst>
        </pc:spChg>
        <pc:spChg chg="mod">
          <ac:chgData name="Dipca Anugrah" userId="d5cf0462cad58d67" providerId="LiveId" clId="{4DCAB650-DF47-46D0-BD51-390EC02044C0}" dt="2022-10-29T09:32:08.736" v="2540" actId="27803"/>
          <ac:spMkLst>
            <pc:docMk/>
            <pc:sldMk cId="1353833225" sldId="283"/>
            <ac:spMk id="27" creationId="{A2D2038B-2C63-A625-4B3B-C3D99A033F72}"/>
          </ac:spMkLst>
        </pc:spChg>
        <pc:spChg chg="mod">
          <ac:chgData name="Dipca Anugrah" userId="d5cf0462cad58d67" providerId="LiveId" clId="{4DCAB650-DF47-46D0-BD51-390EC02044C0}" dt="2022-10-29T09:32:08.736" v="2540" actId="27803"/>
          <ac:spMkLst>
            <pc:docMk/>
            <pc:sldMk cId="1353833225" sldId="283"/>
            <ac:spMk id="28" creationId="{1AA0CF28-47EA-C3AF-B3CC-F5D87D91687C}"/>
          </ac:spMkLst>
        </pc:spChg>
        <pc:grpChg chg="mod">
          <ac:chgData name="Dipca Anugrah" userId="d5cf0462cad58d67" providerId="LiveId" clId="{4DCAB650-DF47-46D0-BD51-390EC02044C0}" dt="2022-10-29T09:32:43.516" v="2547" actId="1076"/>
          <ac:grpSpMkLst>
            <pc:docMk/>
            <pc:sldMk cId="1353833225" sldId="283"/>
            <ac:grpSpMk id="6" creationId="{BEFB9FC1-7C31-AAB2-FC9F-656759818B04}"/>
          </ac:grpSpMkLst>
        </pc:grpChg>
        <pc:grpChg chg="mod">
          <ac:chgData name="Dipca Anugrah" userId="d5cf0462cad58d67" providerId="LiveId" clId="{4DCAB650-DF47-46D0-BD51-390EC02044C0}" dt="2022-10-29T09:32:08.736" v="2540" actId="27803"/>
          <ac:grpSpMkLst>
            <pc:docMk/>
            <pc:sldMk cId="1353833225" sldId="283"/>
            <ac:grpSpMk id="8" creationId="{67089C55-6012-A4DA-6030-CCA91BF02300}"/>
          </ac:grpSpMkLst>
        </pc:grpChg>
        <pc:grpChg chg="del mod">
          <ac:chgData name="Dipca Anugrah" userId="d5cf0462cad58d67" providerId="LiveId" clId="{4DCAB650-DF47-46D0-BD51-390EC02044C0}" dt="2022-10-29T09:32:14.271" v="2542" actId="478"/>
          <ac:grpSpMkLst>
            <pc:docMk/>
            <pc:sldMk cId="1353833225" sldId="283"/>
            <ac:grpSpMk id="15" creationId="{A3616FD9-CF44-D908-3968-473D7EEECF1B}"/>
          </ac:grpSpMkLst>
        </pc:grpChg>
        <pc:grpChg chg="mod">
          <ac:chgData name="Dipca Anugrah" userId="d5cf0462cad58d67" providerId="LiveId" clId="{4DCAB650-DF47-46D0-BD51-390EC02044C0}" dt="2022-10-29T09:32:08.736" v="2540" actId="27803"/>
          <ac:grpSpMkLst>
            <pc:docMk/>
            <pc:sldMk cId="1353833225" sldId="283"/>
            <ac:grpSpMk id="17" creationId="{BEC5D5DF-4F99-6F07-6695-1FA0D24CC5E6}"/>
          </ac:grpSpMkLst>
        </pc:grpChg>
        <pc:grpChg chg="mod">
          <ac:chgData name="Dipca Anugrah" userId="d5cf0462cad58d67" providerId="LiveId" clId="{4DCAB650-DF47-46D0-BD51-390EC02044C0}" dt="2022-10-29T09:32:08.736" v="2540" actId="27803"/>
          <ac:grpSpMkLst>
            <pc:docMk/>
            <pc:sldMk cId="1353833225" sldId="283"/>
            <ac:grpSpMk id="20" creationId="{5EFFD9C5-DDC6-33F9-5939-19BC733F3567}"/>
          </ac:grpSpMkLst>
        </pc:grpChg>
        <pc:picChg chg="add del mod">
          <ac:chgData name="Dipca Anugrah" userId="d5cf0462cad58d67" providerId="LiveId" clId="{4DCAB650-DF47-46D0-BD51-390EC02044C0}" dt="2022-10-29T09:32:08.736" v="2540" actId="27803"/>
          <ac:picMkLst>
            <pc:docMk/>
            <pc:sldMk cId="1353833225" sldId="283"/>
            <ac:picMk id="3" creationId="{76A1F8FF-47DF-F14A-A72F-DAE45BF12484}"/>
          </ac:picMkLst>
        </pc:picChg>
        <pc:picChg chg="add del mod">
          <ac:chgData name="Dipca Anugrah" userId="d5cf0462cad58d67" providerId="LiveId" clId="{4DCAB650-DF47-46D0-BD51-390EC02044C0}" dt="2022-10-29T09:32:08.736" v="2540" actId="27803"/>
          <ac:picMkLst>
            <pc:docMk/>
            <pc:sldMk cId="1353833225" sldId="283"/>
            <ac:picMk id="5" creationId="{6F44D331-3DCD-AC48-B2D9-5871635825E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7618D-36E7-4569-A6C8-1AA60CCA5CBE}"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FB05F-0750-4D80-996C-57DEE37CD841}" type="slidenum">
              <a:rPr lang="en-US" smtClean="0"/>
              <a:t>‹#›</a:t>
            </a:fld>
            <a:endParaRPr lang="en-US"/>
          </a:p>
        </p:txBody>
      </p:sp>
    </p:spTree>
    <p:extLst>
      <p:ext uri="{BB962C8B-B14F-4D97-AF65-F5344CB8AC3E}">
        <p14:creationId xmlns:p14="http://schemas.microsoft.com/office/powerpoint/2010/main" val="60271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DFB05F-0750-4D80-996C-57DEE37CD841}" type="slidenum">
              <a:rPr lang="en-US" smtClean="0"/>
              <a:t>2</a:t>
            </a:fld>
            <a:endParaRPr lang="en-US"/>
          </a:p>
        </p:txBody>
      </p:sp>
    </p:spTree>
    <p:extLst>
      <p:ext uri="{BB962C8B-B14F-4D97-AF65-F5344CB8AC3E}">
        <p14:creationId xmlns:p14="http://schemas.microsoft.com/office/powerpoint/2010/main" val="114885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837C-E423-FB8D-4575-A1F23C998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23774-EB00-2720-9947-06F21986D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6A1C47-84F3-995A-B488-5B8A4E277EFE}"/>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5" name="Footer Placeholder 4">
            <a:extLst>
              <a:ext uri="{FF2B5EF4-FFF2-40B4-BE49-F238E27FC236}">
                <a16:creationId xmlns:a16="http://schemas.microsoft.com/office/drawing/2014/main" id="{20E90879-2ADC-FA9C-55EE-9066FA86F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25C3B-6BE2-47B2-5476-D51585A45DD0}"/>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14068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3D07-037D-F832-9198-C08EC00AE4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E76DC-D72B-17A9-2410-3AB1A67242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85993-FB9B-A04A-E0E8-D31DB8301BD7}"/>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5" name="Footer Placeholder 4">
            <a:extLst>
              <a:ext uri="{FF2B5EF4-FFF2-40B4-BE49-F238E27FC236}">
                <a16:creationId xmlns:a16="http://schemas.microsoft.com/office/drawing/2014/main" id="{F6125E8D-E931-4655-D6A5-CFD46763B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9F43A-7E95-D6F1-5E80-5FDDD20DDB59}"/>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3916195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FA4A3A-6973-4B77-1473-406E5E2452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D875BF-97F0-A65B-E181-B4187D3AE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AFD76-DCCB-6E34-B646-4A953A180C35}"/>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5" name="Footer Placeholder 4">
            <a:extLst>
              <a:ext uri="{FF2B5EF4-FFF2-40B4-BE49-F238E27FC236}">
                <a16:creationId xmlns:a16="http://schemas.microsoft.com/office/drawing/2014/main" id="{0AAEC017-1DAD-6903-0F30-C7A7A2975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1698E-3A50-9228-12C3-CE7C08847022}"/>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9243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3216-7EBC-D6D9-7125-F3DD04A84B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AA02DF-3E6E-7AC4-7D44-A90643A54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FE341-4903-5621-4391-96A48CD3AFF3}"/>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5" name="Footer Placeholder 4">
            <a:extLst>
              <a:ext uri="{FF2B5EF4-FFF2-40B4-BE49-F238E27FC236}">
                <a16:creationId xmlns:a16="http://schemas.microsoft.com/office/drawing/2014/main" id="{BFA0A568-C245-7191-276A-8013D8EA5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94CE3-CA89-2BE9-70F5-AE03C6A59D20}"/>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3680367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8E6F-7894-02A5-1F67-16A21AC93B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03A65-2A50-9578-69E4-CD851F1925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4A7C79-6668-0344-204A-E4BEB5397136}"/>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5" name="Footer Placeholder 4">
            <a:extLst>
              <a:ext uri="{FF2B5EF4-FFF2-40B4-BE49-F238E27FC236}">
                <a16:creationId xmlns:a16="http://schemas.microsoft.com/office/drawing/2014/main" id="{63A08473-6333-F5E6-5E6C-2941FF07F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165B6-73D3-8CEC-DBD2-F1B9F6B21107}"/>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513028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ED31-73CF-22DB-C2C8-A5FBA1A811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AA533A-1B60-33F2-7D32-0B9B887F09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A4AA6-2D8E-8E14-99C3-598DA2465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59DC9-18D4-74ED-6436-38C319ABEE63}"/>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6" name="Footer Placeholder 5">
            <a:extLst>
              <a:ext uri="{FF2B5EF4-FFF2-40B4-BE49-F238E27FC236}">
                <a16:creationId xmlns:a16="http://schemas.microsoft.com/office/drawing/2014/main" id="{1CA70365-CA12-E96E-E475-DB8208882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82B7A0-CF48-EE31-101B-FF32AB17469F}"/>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1971200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5810-E279-EB08-C240-F5D5D8A8BB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FEB0AC-A79C-E7A6-4F47-4BC33C73E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D2244C-3AF1-D9D8-C662-ACF89F50DE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C95FD6-7CF7-568A-8464-334D24FCE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93E574-412F-0EDF-6C7D-03B4F8D457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60AFC6-3DCA-D54D-3F01-A8B7BBCA04B1}"/>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8" name="Footer Placeholder 7">
            <a:extLst>
              <a:ext uri="{FF2B5EF4-FFF2-40B4-BE49-F238E27FC236}">
                <a16:creationId xmlns:a16="http://schemas.microsoft.com/office/drawing/2014/main" id="{DFDEB3F9-B43C-758A-5AA9-1811DB53B8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1147CA-4402-E8FE-012C-81C93EA5F74A}"/>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2631688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CE9F-16B8-2E7C-203B-E4F56D3FF5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8E0071-AAB8-622A-B444-684678922BBF}"/>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4" name="Footer Placeholder 3">
            <a:extLst>
              <a:ext uri="{FF2B5EF4-FFF2-40B4-BE49-F238E27FC236}">
                <a16:creationId xmlns:a16="http://schemas.microsoft.com/office/drawing/2014/main" id="{C022BD65-0794-D87A-313C-E09FC3AF3E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2C4FD3-D16A-5CA5-DA77-D8F68EF0A9F7}"/>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2847549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1D8F0C-7BCD-630A-DD2D-4318B2EC095D}"/>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3" name="Footer Placeholder 2">
            <a:extLst>
              <a:ext uri="{FF2B5EF4-FFF2-40B4-BE49-F238E27FC236}">
                <a16:creationId xmlns:a16="http://schemas.microsoft.com/office/drawing/2014/main" id="{F6AFE79D-72E9-4EA8-5BE8-6568425B73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C8A0B6-BC46-78E1-9F5D-68A72032AB20}"/>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231786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9436-5AA6-57D3-3C9B-09701165A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BD141-9E34-14FE-A1C7-A275F582D3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1F0048-80A0-F86A-5EF0-4D0A21C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4CA58-2987-F716-C066-A2FC8F76FA76}"/>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6" name="Footer Placeholder 5">
            <a:extLst>
              <a:ext uri="{FF2B5EF4-FFF2-40B4-BE49-F238E27FC236}">
                <a16:creationId xmlns:a16="http://schemas.microsoft.com/office/drawing/2014/main" id="{EAEC595F-81A6-76AD-A353-6F54F959D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AE0CEB-9CE7-824F-5E85-F9EA86C1B43D}"/>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14724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135A-8A06-B920-EE93-CCD06161F6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480C0-E2ED-8AA5-A3BB-02986F3164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60C9DB-0AC5-3484-C8A0-D4CB145ED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7CC3B6-79F4-AC5B-2315-D8EC4FD837D2}"/>
              </a:ext>
            </a:extLst>
          </p:cNvPr>
          <p:cNvSpPr>
            <a:spLocks noGrp="1"/>
          </p:cNvSpPr>
          <p:nvPr>
            <p:ph type="dt" sz="half" idx="10"/>
          </p:nvPr>
        </p:nvSpPr>
        <p:spPr/>
        <p:txBody>
          <a:bodyPr/>
          <a:lstStyle/>
          <a:p>
            <a:fld id="{108E7243-3C4B-4CA3-BE9A-5DA87AF97E92}" type="datetimeFigureOut">
              <a:rPr lang="en-US" smtClean="0"/>
              <a:t>10/29/2022</a:t>
            </a:fld>
            <a:endParaRPr lang="en-US"/>
          </a:p>
        </p:txBody>
      </p:sp>
      <p:sp>
        <p:nvSpPr>
          <p:cNvPr id="6" name="Footer Placeholder 5">
            <a:extLst>
              <a:ext uri="{FF2B5EF4-FFF2-40B4-BE49-F238E27FC236}">
                <a16:creationId xmlns:a16="http://schemas.microsoft.com/office/drawing/2014/main" id="{8A308A8C-4979-E181-9C15-9F037F959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A551B-CB28-C1F1-5F2A-BFC966C8CDD3}"/>
              </a:ext>
            </a:extLst>
          </p:cNvPr>
          <p:cNvSpPr>
            <a:spLocks noGrp="1"/>
          </p:cNvSpPr>
          <p:nvPr>
            <p:ph type="sldNum" sz="quarter" idx="12"/>
          </p:nvPr>
        </p:nvSpPr>
        <p:spPr/>
        <p:txBody>
          <a:bodyPr/>
          <a:lstStyle/>
          <a:p>
            <a:fld id="{7E71CA00-DFB1-4D7A-B088-05BB30CC2796}" type="slidenum">
              <a:rPr lang="en-US" smtClean="0"/>
              <a:t>‹#›</a:t>
            </a:fld>
            <a:endParaRPr lang="en-US"/>
          </a:p>
        </p:txBody>
      </p:sp>
    </p:spTree>
    <p:extLst>
      <p:ext uri="{BB962C8B-B14F-4D97-AF65-F5344CB8AC3E}">
        <p14:creationId xmlns:p14="http://schemas.microsoft.com/office/powerpoint/2010/main" val="329737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5A6AD9-0E8E-67E2-60D4-8477417307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69A20A-D580-51FA-6280-D7DE8C88A2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99EA4-8962-B3B9-ADF4-9D107D5250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E7243-3C4B-4CA3-BE9A-5DA87AF97E92}" type="datetimeFigureOut">
              <a:rPr lang="en-US" smtClean="0"/>
              <a:t>10/29/2022</a:t>
            </a:fld>
            <a:endParaRPr lang="en-US"/>
          </a:p>
        </p:txBody>
      </p:sp>
      <p:sp>
        <p:nvSpPr>
          <p:cNvPr id="5" name="Footer Placeholder 4">
            <a:extLst>
              <a:ext uri="{FF2B5EF4-FFF2-40B4-BE49-F238E27FC236}">
                <a16:creationId xmlns:a16="http://schemas.microsoft.com/office/drawing/2014/main" id="{3016A373-FAB9-E1EF-B32E-5BE865ABE3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5C26A-B4D7-2218-AEFF-6D89A0D840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1CA00-DFB1-4D7A-B088-05BB30CC2796}" type="slidenum">
              <a:rPr lang="en-US" smtClean="0"/>
              <a:t>‹#›</a:t>
            </a:fld>
            <a:endParaRPr lang="en-US"/>
          </a:p>
        </p:txBody>
      </p:sp>
    </p:spTree>
    <p:extLst>
      <p:ext uri="{BB962C8B-B14F-4D97-AF65-F5344CB8AC3E}">
        <p14:creationId xmlns:p14="http://schemas.microsoft.com/office/powerpoint/2010/main" val="2636595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4.png"/><Relationship Id="rId17" Type="http://schemas.openxmlformats.org/officeDocument/2006/relationships/image" Target="../media/image11.svg"/><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1.wdp"/><Relationship Id="rId15" Type="http://schemas.openxmlformats.org/officeDocument/2006/relationships/image" Target="../media/image9.svg"/><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29.sv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69B22-D535-484C-2586-313A8AAE196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595" t="25376" r="11143" b="-737"/>
          <a:stretch/>
        </p:blipFill>
        <p:spPr>
          <a:xfrm>
            <a:off x="5233690" y="9188149"/>
            <a:ext cx="608206" cy="760259"/>
          </a:xfrm>
          <a:prstGeom prst="rect">
            <a:avLst/>
          </a:prstGeom>
        </p:spPr>
      </p:pic>
      <p:pic>
        <p:nvPicPr>
          <p:cNvPr id="4" name="Picture 3">
            <a:extLst>
              <a:ext uri="{FF2B5EF4-FFF2-40B4-BE49-F238E27FC236}">
                <a16:creationId xmlns:a16="http://schemas.microsoft.com/office/drawing/2014/main" id="{52F7FBF6-2B96-FD13-F338-6CAB6A13E4A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445" t="13926" r="13093" b="-2808"/>
          <a:stretch/>
        </p:blipFill>
        <p:spPr>
          <a:xfrm>
            <a:off x="5979042" y="9216059"/>
            <a:ext cx="615157" cy="704438"/>
          </a:xfrm>
          <a:prstGeom prst="rect">
            <a:avLst/>
          </a:prstGeom>
        </p:spPr>
      </p:pic>
      <p:pic>
        <p:nvPicPr>
          <p:cNvPr id="2" name="Picture 1">
            <a:extLst>
              <a:ext uri="{FF2B5EF4-FFF2-40B4-BE49-F238E27FC236}">
                <a16:creationId xmlns:a16="http://schemas.microsoft.com/office/drawing/2014/main" id="{036A81C8-EF98-BC56-D754-393F3C0AEBF2}"/>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37877" t="47146" r="37571" b="910"/>
          <a:stretch/>
        </p:blipFill>
        <p:spPr>
          <a:xfrm>
            <a:off x="3376028" y="7614691"/>
            <a:ext cx="2028559" cy="3146916"/>
          </a:xfrm>
          <a:prstGeom prst="rect">
            <a:avLst/>
          </a:prstGeom>
        </p:spPr>
      </p:pic>
      <p:pic>
        <p:nvPicPr>
          <p:cNvPr id="5" name="Picture 4">
            <a:extLst>
              <a:ext uri="{FF2B5EF4-FFF2-40B4-BE49-F238E27FC236}">
                <a16:creationId xmlns:a16="http://schemas.microsoft.com/office/drawing/2014/main" id="{74947F9A-96B5-6689-316B-36ECD6E25F1E}"/>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4262" t="42202" r="35694" b="7148"/>
          <a:stretch/>
        </p:blipFill>
        <p:spPr>
          <a:xfrm>
            <a:off x="5541733" y="8928568"/>
            <a:ext cx="750291" cy="2265028"/>
          </a:xfrm>
          <a:prstGeom prst="rect">
            <a:avLst/>
          </a:prstGeom>
        </p:spPr>
      </p:pic>
      <p:pic>
        <p:nvPicPr>
          <p:cNvPr id="7" name="Picture 6">
            <a:extLst>
              <a:ext uri="{FF2B5EF4-FFF2-40B4-BE49-F238E27FC236}">
                <a16:creationId xmlns:a16="http://schemas.microsoft.com/office/drawing/2014/main" id="{779FC329-C078-2ED6-A7DC-CBDE4EEB36C3}"/>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21764" t="55126" r="32180" b="74"/>
          <a:stretch/>
        </p:blipFill>
        <p:spPr>
          <a:xfrm>
            <a:off x="4619029" y="6569675"/>
            <a:ext cx="3335181" cy="4325112"/>
          </a:xfrm>
          <a:prstGeom prst="rect">
            <a:avLst/>
          </a:prstGeom>
        </p:spPr>
      </p:pic>
      <p:sp>
        <p:nvSpPr>
          <p:cNvPr id="10" name="Rectangle: Rounded Corners 9">
            <a:extLst>
              <a:ext uri="{FF2B5EF4-FFF2-40B4-BE49-F238E27FC236}">
                <a16:creationId xmlns:a16="http://schemas.microsoft.com/office/drawing/2014/main" id="{863DBB73-27C3-377B-82EF-997081F31404}"/>
              </a:ext>
            </a:extLst>
          </p:cNvPr>
          <p:cNvSpPr/>
          <p:nvPr/>
        </p:nvSpPr>
        <p:spPr>
          <a:xfrm>
            <a:off x="2876091" y="1153335"/>
            <a:ext cx="6439817" cy="1458310"/>
          </a:xfrm>
          <a:prstGeom prst="roundRect">
            <a:avLst/>
          </a:prstGeom>
          <a:noFill/>
          <a:ln>
            <a:solidFill>
              <a:schemeClr val="accent1">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id-ID" sz="4400" b="1" dirty="0">
                <a:ln w="0"/>
                <a:solidFill>
                  <a:schemeClr val="bg1"/>
                </a:solidFill>
                <a:effectLst>
                  <a:glow rad="63500">
                    <a:schemeClr val="accent5">
                      <a:satMod val="175000"/>
                      <a:alpha val="40000"/>
                    </a:schemeClr>
                  </a:glow>
                  <a:outerShdw blurRad="38100" dist="25400" dir="5400000" algn="ctr" rotWithShape="0">
                    <a:srgbClr val="6E747A">
                      <a:alpha val="43000"/>
                    </a:srgbClr>
                  </a:outerShdw>
                </a:effectLst>
                <a:latin typeface="Felix Titling" panose="04060505060202020A04" pitchFamily="82" charset="0"/>
              </a:rPr>
              <a:t>Sistem E-</a:t>
            </a:r>
            <a:r>
              <a:rPr lang="id-ID" sz="4400" b="1" dirty="0" err="1">
                <a:ln w="0"/>
                <a:solidFill>
                  <a:schemeClr val="bg1"/>
                </a:solidFill>
                <a:effectLst>
                  <a:glow rad="63500">
                    <a:schemeClr val="accent5">
                      <a:satMod val="175000"/>
                      <a:alpha val="40000"/>
                    </a:schemeClr>
                  </a:glow>
                  <a:outerShdw blurRad="38100" dist="25400" dir="5400000" algn="ctr" rotWithShape="0">
                    <a:srgbClr val="6E747A">
                      <a:alpha val="43000"/>
                    </a:srgbClr>
                  </a:outerShdw>
                </a:effectLst>
                <a:latin typeface="Felix Titling" panose="04060505060202020A04" pitchFamily="82" charset="0"/>
              </a:rPr>
              <a:t>Commerce</a:t>
            </a:r>
            <a:endParaRPr lang="en-US" sz="4400" b="1" dirty="0">
              <a:ln w="0"/>
              <a:solidFill>
                <a:schemeClr val="bg1"/>
              </a:solidFill>
              <a:effectLst>
                <a:glow rad="63500">
                  <a:schemeClr val="accent5">
                    <a:satMod val="175000"/>
                    <a:alpha val="40000"/>
                  </a:schemeClr>
                </a:glow>
                <a:outerShdw blurRad="38100" dist="25400" dir="5400000" algn="ctr" rotWithShape="0">
                  <a:srgbClr val="6E747A">
                    <a:alpha val="43000"/>
                  </a:srgbClr>
                </a:outerShdw>
              </a:effectLst>
              <a:latin typeface="Felix Titling" panose="04060505060202020A04" pitchFamily="82" charset="0"/>
            </a:endParaRPr>
          </a:p>
        </p:txBody>
      </p:sp>
      <p:sp>
        <p:nvSpPr>
          <p:cNvPr id="15" name="Title 14">
            <a:extLst>
              <a:ext uri="{FF2B5EF4-FFF2-40B4-BE49-F238E27FC236}">
                <a16:creationId xmlns:a16="http://schemas.microsoft.com/office/drawing/2014/main" id="{3F631CD0-FE1B-CDAD-AF26-38339A0DBBE5}"/>
              </a:ext>
            </a:extLst>
          </p:cNvPr>
          <p:cNvSpPr>
            <a:spLocks noGrp="1"/>
          </p:cNvSpPr>
          <p:nvPr>
            <p:ph type="ctrTitle"/>
          </p:nvPr>
        </p:nvSpPr>
        <p:spPr>
          <a:xfrm>
            <a:off x="3073400" y="2611645"/>
            <a:ext cx="5969000" cy="1185863"/>
          </a:xfrm>
          <a:noFill/>
        </p:spPr>
        <p:txBody>
          <a:bodyPr>
            <a:normAutofit/>
          </a:bodyPr>
          <a:lstStyle/>
          <a:p>
            <a:r>
              <a:rPr lang="id-ID" sz="3200" dirty="0">
                <a:solidFill>
                  <a:schemeClr val="accent1">
                    <a:lumMod val="60000"/>
                    <a:lumOff val="40000"/>
                  </a:schemeClr>
                </a:solidFill>
                <a:latin typeface="Times New Roman" panose="02020603050405020304" pitchFamily="18" charset="0"/>
                <a:cs typeface="Times New Roman" panose="02020603050405020304" pitchFamily="18" charset="0"/>
              </a:rPr>
              <a:t>Kelompok 8</a:t>
            </a:r>
            <a:endParaRPr lang="en-US" sz="3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6" name="Subtitle 15">
            <a:extLst>
              <a:ext uri="{FF2B5EF4-FFF2-40B4-BE49-F238E27FC236}">
                <a16:creationId xmlns:a16="http://schemas.microsoft.com/office/drawing/2014/main" id="{55DFBAF7-9E61-0074-2A66-DC7ED78CFE84}"/>
              </a:ext>
            </a:extLst>
          </p:cNvPr>
          <p:cNvSpPr>
            <a:spLocks noGrp="1"/>
          </p:cNvSpPr>
          <p:nvPr>
            <p:ph type="subTitle" idx="1"/>
          </p:nvPr>
        </p:nvSpPr>
        <p:spPr>
          <a:xfrm>
            <a:off x="3354477" y="5275998"/>
            <a:ext cx="5406845" cy="1293677"/>
          </a:xfrm>
        </p:spPr>
        <p:txBody>
          <a:bodyPr>
            <a:normAutofit lnSpcReduction="10000"/>
          </a:bodyPr>
          <a:lstStyle/>
          <a:p>
            <a:r>
              <a:rPr lang="id-ID" b="1" dirty="0">
                <a:solidFill>
                  <a:schemeClr val="bg1"/>
                </a:solidFill>
                <a:latin typeface="Times New Roman" panose="02020603050405020304" pitchFamily="18" charset="0"/>
                <a:cs typeface="Times New Roman" panose="02020603050405020304" pitchFamily="18" charset="0"/>
              </a:rPr>
              <a:t>Fakultas Teknik Informatika </a:t>
            </a:r>
          </a:p>
          <a:p>
            <a:r>
              <a:rPr lang="id-ID" b="1" dirty="0">
                <a:solidFill>
                  <a:schemeClr val="bg1"/>
                </a:solidFill>
                <a:latin typeface="Times New Roman" panose="02020603050405020304" pitchFamily="18" charset="0"/>
                <a:cs typeface="Times New Roman" panose="02020603050405020304" pitchFamily="18" charset="0"/>
              </a:rPr>
              <a:t>Universitas Pelita Bangsa</a:t>
            </a:r>
          </a:p>
          <a:p>
            <a:r>
              <a:rPr lang="id-ID" b="1" dirty="0">
                <a:solidFill>
                  <a:schemeClr val="bg1"/>
                </a:solidFill>
                <a:latin typeface="Times New Roman" panose="02020603050405020304" pitchFamily="18" charset="0"/>
                <a:cs typeface="Times New Roman" panose="02020603050405020304" pitchFamily="18" charset="0"/>
              </a:rPr>
              <a:t>2022/2023</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1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AF956F7-0F1C-E06D-92FF-F539419793B1}"/>
              </a:ext>
            </a:extLst>
          </p:cNvPr>
          <p:cNvSpPr/>
          <p:nvPr/>
        </p:nvSpPr>
        <p:spPr>
          <a:xfrm>
            <a:off x="2711669" y="1156138"/>
            <a:ext cx="7052442" cy="1671145"/>
          </a:xfrm>
          <a:prstGeom prst="roundRect">
            <a:avLst/>
          </a:prstGeom>
          <a:solidFill>
            <a:schemeClr val="accent1">
              <a:lumMod val="7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id-ID" sz="1100" dirty="0">
                <a:ln w="0"/>
                <a:effectLst>
                  <a:outerShdw blurRad="38100" dist="19050" dir="2700000" algn="tl" rotWithShape="0">
                    <a:schemeClr val="dk1">
                      <a:alpha val="40000"/>
                    </a:schemeClr>
                  </a:outerShdw>
                </a:effectLst>
                <a:latin typeface="Felix Titling" panose="04060505060202020A04" pitchFamily="82" charset="0"/>
              </a:rPr>
            </a:br>
            <a:r>
              <a:rPr lang="id-ID" sz="4400" b="1" dirty="0">
                <a:ln w="0"/>
                <a:effectLst>
                  <a:outerShdw blurRad="38100" dist="38100" dir="2700000" algn="tl">
                    <a:srgbClr val="000000">
                      <a:alpha val="43137"/>
                    </a:srgbClr>
                  </a:outerShdw>
                </a:effectLst>
                <a:latin typeface="Felix Titling" panose="04060505060202020A04" pitchFamily="82" charset="0"/>
              </a:rPr>
              <a:t>model bisnis </a:t>
            </a:r>
          </a:p>
          <a:p>
            <a:pPr algn="ctr"/>
            <a:r>
              <a:rPr lang="id-ID" sz="4400" b="1" dirty="0">
                <a:ln w="0"/>
                <a:effectLst>
                  <a:outerShdw blurRad="38100" dist="38100" dir="2700000" algn="tl">
                    <a:srgbClr val="000000">
                      <a:alpha val="43137"/>
                    </a:srgbClr>
                  </a:outerShdw>
                </a:effectLst>
                <a:latin typeface="Felix Titling" panose="04060505060202020A04" pitchFamily="82" charset="0"/>
              </a:rPr>
              <a:t>e-</a:t>
            </a:r>
            <a:r>
              <a:rPr lang="id-ID" sz="4400" b="1" dirty="0" err="1">
                <a:ln w="0"/>
                <a:effectLst>
                  <a:outerShdw blurRad="38100" dist="38100" dir="2700000" algn="tl">
                    <a:srgbClr val="000000">
                      <a:alpha val="43137"/>
                    </a:srgbClr>
                  </a:outerShdw>
                </a:effectLst>
                <a:latin typeface="Felix Titling" panose="04060505060202020A04" pitchFamily="82" charset="0"/>
              </a:rPr>
              <a:t>commerce</a:t>
            </a:r>
            <a:r>
              <a:rPr lang="id-ID" sz="2800" b="1" dirty="0">
                <a:ln w="0"/>
                <a:effectLst>
                  <a:outerShdw blurRad="38100" dist="38100" dir="2700000" algn="tl">
                    <a:srgbClr val="000000">
                      <a:alpha val="43137"/>
                    </a:srgbClr>
                  </a:outerShdw>
                </a:effectLst>
                <a:latin typeface="Felix Titling" panose="04060505060202020A04" pitchFamily="82" charset="0"/>
              </a:rPr>
              <a:t> </a:t>
            </a:r>
            <a:endParaRPr lang="en-US" b="1" dirty="0">
              <a:effectLst>
                <a:outerShdw blurRad="38100" dist="38100" dir="2700000" algn="tl">
                  <a:srgbClr val="000000">
                    <a:alpha val="43137"/>
                  </a:srgbClr>
                </a:outerShdw>
              </a:effectLst>
            </a:endParaRPr>
          </a:p>
        </p:txBody>
      </p:sp>
      <p:sp>
        <p:nvSpPr>
          <p:cNvPr id="12" name="Freeform: Shape 11">
            <a:extLst>
              <a:ext uri="{FF2B5EF4-FFF2-40B4-BE49-F238E27FC236}">
                <a16:creationId xmlns:a16="http://schemas.microsoft.com/office/drawing/2014/main" id="{133BDED9-1AB9-DD85-01AF-DBE240D61CE1}"/>
              </a:ext>
            </a:extLst>
          </p:cNvPr>
          <p:cNvSpPr/>
          <p:nvPr/>
        </p:nvSpPr>
        <p:spPr>
          <a:xfrm>
            <a:off x="3040554" y="1995705"/>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13" name="Freeform: Shape 12">
            <a:extLst>
              <a:ext uri="{FF2B5EF4-FFF2-40B4-BE49-F238E27FC236}">
                <a16:creationId xmlns:a16="http://schemas.microsoft.com/office/drawing/2014/main" id="{624BDA96-94B1-A13E-3B65-722DBF5CDF75}"/>
              </a:ext>
            </a:extLst>
          </p:cNvPr>
          <p:cNvSpPr/>
          <p:nvPr/>
        </p:nvSpPr>
        <p:spPr>
          <a:xfrm>
            <a:off x="3400753" y="2098619"/>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14" name="Freeform: Shape 13">
            <a:extLst>
              <a:ext uri="{FF2B5EF4-FFF2-40B4-BE49-F238E27FC236}">
                <a16:creationId xmlns:a16="http://schemas.microsoft.com/office/drawing/2014/main" id="{A142EEC5-8488-C54B-75F4-08F029C643D8}"/>
              </a:ext>
            </a:extLst>
          </p:cNvPr>
          <p:cNvSpPr/>
          <p:nvPr/>
        </p:nvSpPr>
        <p:spPr>
          <a:xfrm>
            <a:off x="3760951" y="1686964"/>
            <a:ext cx="308741" cy="771853"/>
          </a:xfrm>
          <a:custGeom>
            <a:avLst/>
            <a:gdLst>
              <a:gd name="connsiteX0" fmla="*/ 231556 w 308741"/>
              <a:gd name="connsiteY0" fmla="*/ 141507 h 771853"/>
              <a:gd name="connsiteX1" fmla="*/ 180099 w 308741"/>
              <a:gd name="connsiteY1" fmla="*/ 141507 h 771853"/>
              <a:gd name="connsiteX2" fmla="*/ 180099 w 308741"/>
              <a:gd name="connsiteY2" fmla="*/ 90050 h 771853"/>
              <a:gd name="connsiteX3" fmla="*/ 231556 w 308741"/>
              <a:gd name="connsiteY3" fmla="*/ 90050 h 771853"/>
              <a:gd name="connsiteX4" fmla="*/ 231556 w 308741"/>
              <a:gd name="connsiteY4" fmla="*/ 141507 h 771853"/>
              <a:gd name="connsiteX5" fmla="*/ 231556 w 308741"/>
              <a:gd name="connsiteY5" fmla="*/ 231556 h 771853"/>
              <a:gd name="connsiteX6" fmla="*/ 180099 w 308741"/>
              <a:gd name="connsiteY6" fmla="*/ 231556 h 771853"/>
              <a:gd name="connsiteX7" fmla="*/ 180099 w 308741"/>
              <a:gd name="connsiteY7" fmla="*/ 180099 h 771853"/>
              <a:gd name="connsiteX8" fmla="*/ 231556 w 308741"/>
              <a:gd name="connsiteY8" fmla="*/ 180099 h 771853"/>
              <a:gd name="connsiteX9" fmla="*/ 231556 w 308741"/>
              <a:gd name="connsiteY9" fmla="*/ 231556 h 771853"/>
              <a:gd name="connsiteX10" fmla="*/ 231556 w 308741"/>
              <a:gd name="connsiteY10" fmla="*/ 334470 h 771853"/>
              <a:gd name="connsiteX11" fmla="*/ 180099 w 308741"/>
              <a:gd name="connsiteY11" fmla="*/ 334470 h 771853"/>
              <a:gd name="connsiteX12" fmla="*/ 180099 w 308741"/>
              <a:gd name="connsiteY12" fmla="*/ 283013 h 771853"/>
              <a:gd name="connsiteX13" fmla="*/ 231556 w 308741"/>
              <a:gd name="connsiteY13" fmla="*/ 283013 h 771853"/>
              <a:gd name="connsiteX14" fmla="*/ 231556 w 308741"/>
              <a:gd name="connsiteY14" fmla="*/ 334470 h 771853"/>
              <a:gd name="connsiteX15" fmla="*/ 231556 w 308741"/>
              <a:gd name="connsiteY15" fmla="*/ 437384 h 771853"/>
              <a:gd name="connsiteX16" fmla="*/ 180099 w 308741"/>
              <a:gd name="connsiteY16" fmla="*/ 437384 h 771853"/>
              <a:gd name="connsiteX17" fmla="*/ 180099 w 308741"/>
              <a:gd name="connsiteY17" fmla="*/ 385927 h 771853"/>
              <a:gd name="connsiteX18" fmla="*/ 231556 w 308741"/>
              <a:gd name="connsiteY18" fmla="*/ 385927 h 771853"/>
              <a:gd name="connsiteX19" fmla="*/ 231556 w 308741"/>
              <a:gd name="connsiteY19" fmla="*/ 437384 h 771853"/>
              <a:gd name="connsiteX20" fmla="*/ 231556 w 308741"/>
              <a:gd name="connsiteY20" fmla="*/ 540298 h 771853"/>
              <a:gd name="connsiteX21" fmla="*/ 180099 w 308741"/>
              <a:gd name="connsiteY21" fmla="*/ 540298 h 771853"/>
              <a:gd name="connsiteX22" fmla="*/ 180099 w 308741"/>
              <a:gd name="connsiteY22" fmla="*/ 488841 h 771853"/>
              <a:gd name="connsiteX23" fmla="*/ 231556 w 308741"/>
              <a:gd name="connsiteY23" fmla="*/ 488841 h 771853"/>
              <a:gd name="connsiteX24" fmla="*/ 231556 w 308741"/>
              <a:gd name="connsiteY24" fmla="*/ 540298 h 771853"/>
              <a:gd name="connsiteX25" fmla="*/ 231556 w 308741"/>
              <a:gd name="connsiteY25" fmla="*/ 643211 h 771853"/>
              <a:gd name="connsiteX26" fmla="*/ 180099 w 308741"/>
              <a:gd name="connsiteY26" fmla="*/ 643211 h 771853"/>
              <a:gd name="connsiteX27" fmla="*/ 180099 w 308741"/>
              <a:gd name="connsiteY27" fmla="*/ 591755 h 771853"/>
              <a:gd name="connsiteX28" fmla="*/ 231556 w 308741"/>
              <a:gd name="connsiteY28" fmla="*/ 591755 h 771853"/>
              <a:gd name="connsiteX29" fmla="*/ 231556 w 308741"/>
              <a:gd name="connsiteY29" fmla="*/ 643211 h 771853"/>
              <a:gd name="connsiteX30" fmla="*/ 128642 w 308741"/>
              <a:gd name="connsiteY30" fmla="*/ 141507 h 771853"/>
              <a:gd name="connsiteX31" fmla="*/ 77185 w 308741"/>
              <a:gd name="connsiteY31" fmla="*/ 141507 h 771853"/>
              <a:gd name="connsiteX32" fmla="*/ 77185 w 308741"/>
              <a:gd name="connsiteY32" fmla="*/ 90050 h 771853"/>
              <a:gd name="connsiteX33" fmla="*/ 128642 w 308741"/>
              <a:gd name="connsiteY33" fmla="*/ 90050 h 771853"/>
              <a:gd name="connsiteX34" fmla="*/ 128642 w 308741"/>
              <a:gd name="connsiteY34" fmla="*/ 141507 h 771853"/>
              <a:gd name="connsiteX35" fmla="*/ 128642 w 308741"/>
              <a:gd name="connsiteY35" fmla="*/ 231556 h 771853"/>
              <a:gd name="connsiteX36" fmla="*/ 77185 w 308741"/>
              <a:gd name="connsiteY36" fmla="*/ 231556 h 771853"/>
              <a:gd name="connsiteX37" fmla="*/ 77185 w 308741"/>
              <a:gd name="connsiteY37" fmla="*/ 180099 h 771853"/>
              <a:gd name="connsiteX38" fmla="*/ 128642 w 308741"/>
              <a:gd name="connsiteY38" fmla="*/ 180099 h 771853"/>
              <a:gd name="connsiteX39" fmla="*/ 128642 w 308741"/>
              <a:gd name="connsiteY39" fmla="*/ 231556 h 771853"/>
              <a:gd name="connsiteX40" fmla="*/ 128642 w 308741"/>
              <a:gd name="connsiteY40" fmla="*/ 334470 h 771853"/>
              <a:gd name="connsiteX41" fmla="*/ 77185 w 308741"/>
              <a:gd name="connsiteY41" fmla="*/ 334470 h 771853"/>
              <a:gd name="connsiteX42" fmla="*/ 77185 w 308741"/>
              <a:gd name="connsiteY42" fmla="*/ 283013 h 771853"/>
              <a:gd name="connsiteX43" fmla="*/ 128642 w 308741"/>
              <a:gd name="connsiteY43" fmla="*/ 283013 h 771853"/>
              <a:gd name="connsiteX44" fmla="*/ 128642 w 308741"/>
              <a:gd name="connsiteY44" fmla="*/ 334470 h 771853"/>
              <a:gd name="connsiteX45" fmla="*/ 128642 w 308741"/>
              <a:gd name="connsiteY45" fmla="*/ 437384 h 771853"/>
              <a:gd name="connsiteX46" fmla="*/ 77185 w 308741"/>
              <a:gd name="connsiteY46" fmla="*/ 437384 h 771853"/>
              <a:gd name="connsiteX47" fmla="*/ 77185 w 308741"/>
              <a:gd name="connsiteY47" fmla="*/ 385927 h 771853"/>
              <a:gd name="connsiteX48" fmla="*/ 128642 w 308741"/>
              <a:gd name="connsiteY48" fmla="*/ 385927 h 771853"/>
              <a:gd name="connsiteX49" fmla="*/ 128642 w 308741"/>
              <a:gd name="connsiteY49" fmla="*/ 437384 h 771853"/>
              <a:gd name="connsiteX50" fmla="*/ 128642 w 308741"/>
              <a:gd name="connsiteY50" fmla="*/ 540298 h 771853"/>
              <a:gd name="connsiteX51" fmla="*/ 77185 w 308741"/>
              <a:gd name="connsiteY51" fmla="*/ 540298 h 771853"/>
              <a:gd name="connsiteX52" fmla="*/ 77185 w 308741"/>
              <a:gd name="connsiteY52" fmla="*/ 488841 h 771853"/>
              <a:gd name="connsiteX53" fmla="*/ 128642 w 308741"/>
              <a:gd name="connsiteY53" fmla="*/ 488841 h 771853"/>
              <a:gd name="connsiteX54" fmla="*/ 128642 w 308741"/>
              <a:gd name="connsiteY54" fmla="*/ 540298 h 771853"/>
              <a:gd name="connsiteX55" fmla="*/ 128642 w 308741"/>
              <a:gd name="connsiteY55" fmla="*/ 643211 h 771853"/>
              <a:gd name="connsiteX56" fmla="*/ 77185 w 308741"/>
              <a:gd name="connsiteY56" fmla="*/ 643211 h 771853"/>
              <a:gd name="connsiteX57" fmla="*/ 77185 w 308741"/>
              <a:gd name="connsiteY57" fmla="*/ 591755 h 771853"/>
              <a:gd name="connsiteX58" fmla="*/ 128642 w 308741"/>
              <a:gd name="connsiteY58" fmla="*/ 591755 h 771853"/>
              <a:gd name="connsiteX59" fmla="*/ 128642 w 308741"/>
              <a:gd name="connsiteY59" fmla="*/ 643211 h 771853"/>
              <a:gd name="connsiteX60" fmla="*/ 0 w 308741"/>
              <a:gd name="connsiteY60" fmla="*/ 0 h 771853"/>
              <a:gd name="connsiteX61" fmla="*/ 0 w 308741"/>
              <a:gd name="connsiteY61" fmla="*/ 771854 h 771853"/>
              <a:gd name="connsiteX62" fmla="*/ 128642 w 308741"/>
              <a:gd name="connsiteY62" fmla="*/ 771854 h 771853"/>
              <a:gd name="connsiteX63" fmla="*/ 128642 w 308741"/>
              <a:gd name="connsiteY63" fmla="*/ 694668 h 771853"/>
              <a:gd name="connsiteX64" fmla="*/ 180099 w 308741"/>
              <a:gd name="connsiteY64" fmla="*/ 694668 h 771853"/>
              <a:gd name="connsiteX65" fmla="*/ 180099 w 308741"/>
              <a:gd name="connsiteY65" fmla="*/ 771854 h 771853"/>
              <a:gd name="connsiteX66" fmla="*/ 308742 w 308741"/>
              <a:gd name="connsiteY66" fmla="*/ 771854 h 771853"/>
              <a:gd name="connsiteX67" fmla="*/ 308742 w 308741"/>
              <a:gd name="connsiteY67" fmla="*/ 38593 h 771853"/>
              <a:gd name="connsiteX68" fmla="*/ 0 w 308741"/>
              <a:gd name="connsiteY68" fmla="*/ 0 h 7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8741" h="771853">
                <a:moveTo>
                  <a:pt x="231556" y="141507"/>
                </a:moveTo>
                <a:lnTo>
                  <a:pt x="180099" y="141507"/>
                </a:lnTo>
                <a:lnTo>
                  <a:pt x="180099" y="90050"/>
                </a:lnTo>
                <a:lnTo>
                  <a:pt x="231556" y="90050"/>
                </a:lnTo>
                <a:lnTo>
                  <a:pt x="231556" y="141507"/>
                </a:lnTo>
                <a:close/>
                <a:moveTo>
                  <a:pt x="231556" y="231556"/>
                </a:moveTo>
                <a:lnTo>
                  <a:pt x="180099" y="231556"/>
                </a:lnTo>
                <a:lnTo>
                  <a:pt x="180099" y="180099"/>
                </a:lnTo>
                <a:lnTo>
                  <a:pt x="231556" y="180099"/>
                </a:lnTo>
                <a:lnTo>
                  <a:pt x="231556" y="231556"/>
                </a:lnTo>
                <a:close/>
                <a:moveTo>
                  <a:pt x="231556" y="334470"/>
                </a:moveTo>
                <a:lnTo>
                  <a:pt x="180099" y="334470"/>
                </a:lnTo>
                <a:lnTo>
                  <a:pt x="180099" y="283013"/>
                </a:lnTo>
                <a:lnTo>
                  <a:pt x="231556" y="283013"/>
                </a:lnTo>
                <a:lnTo>
                  <a:pt x="231556" y="334470"/>
                </a:lnTo>
                <a:close/>
                <a:moveTo>
                  <a:pt x="231556" y="437384"/>
                </a:moveTo>
                <a:lnTo>
                  <a:pt x="180099" y="437384"/>
                </a:lnTo>
                <a:lnTo>
                  <a:pt x="180099" y="385927"/>
                </a:lnTo>
                <a:lnTo>
                  <a:pt x="231556" y="385927"/>
                </a:lnTo>
                <a:lnTo>
                  <a:pt x="231556" y="437384"/>
                </a:lnTo>
                <a:close/>
                <a:moveTo>
                  <a:pt x="231556" y="540298"/>
                </a:moveTo>
                <a:lnTo>
                  <a:pt x="180099" y="540298"/>
                </a:lnTo>
                <a:lnTo>
                  <a:pt x="180099" y="488841"/>
                </a:lnTo>
                <a:lnTo>
                  <a:pt x="231556" y="488841"/>
                </a:lnTo>
                <a:lnTo>
                  <a:pt x="231556" y="540298"/>
                </a:lnTo>
                <a:close/>
                <a:moveTo>
                  <a:pt x="231556" y="643211"/>
                </a:moveTo>
                <a:lnTo>
                  <a:pt x="180099" y="643211"/>
                </a:lnTo>
                <a:lnTo>
                  <a:pt x="180099" y="591755"/>
                </a:lnTo>
                <a:lnTo>
                  <a:pt x="231556" y="591755"/>
                </a:lnTo>
                <a:lnTo>
                  <a:pt x="231556" y="643211"/>
                </a:lnTo>
                <a:close/>
                <a:moveTo>
                  <a:pt x="128642" y="141507"/>
                </a:moveTo>
                <a:lnTo>
                  <a:pt x="77185" y="141507"/>
                </a:lnTo>
                <a:lnTo>
                  <a:pt x="77185" y="90050"/>
                </a:lnTo>
                <a:lnTo>
                  <a:pt x="128642" y="90050"/>
                </a:lnTo>
                <a:lnTo>
                  <a:pt x="128642" y="141507"/>
                </a:lnTo>
                <a:close/>
                <a:moveTo>
                  <a:pt x="128642" y="231556"/>
                </a:moveTo>
                <a:lnTo>
                  <a:pt x="77185" y="231556"/>
                </a:lnTo>
                <a:lnTo>
                  <a:pt x="77185" y="180099"/>
                </a:lnTo>
                <a:lnTo>
                  <a:pt x="128642" y="180099"/>
                </a:lnTo>
                <a:lnTo>
                  <a:pt x="128642" y="231556"/>
                </a:lnTo>
                <a:close/>
                <a:moveTo>
                  <a:pt x="128642" y="334470"/>
                </a:moveTo>
                <a:lnTo>
                  <a:pt x="77185" y="334470"/>
                </a:lnTo>
                <a:lnTo>
                  <a:pt x="77185" y="283013"/>
                </a:lnTo>
                <a:lnTo>
                  <a:pt x="128642" y="283013"/>
                </a:lnTo>
                <a:lnTo>
                  <a:pt x="128642" y="334470"/>
                </a:lnTo>
                <a:close/>
                <a:moveTo>
                  <a:pt x="128642" y="437384"/>
                </a:moveTo>
                <a:lnTo>
                  <a:pt x="77185" y="437384"/>
                </a:lnTo>
                <a:lnTo>
                  <a:pt x="77185" y="385927"/>
                </a:lnTo>
                <a:lnTo>
                  <a:pt x="128642" y="385927"/>
                </a:lnTo>
                <a:lnTo>
                  <a:pt x="128642" y="437384"/>
                </a:lnTo>
                <a:close/>
                <a:moveTo>
                  <a:pt x="128642" y="540298"/>
                </a:moveTo>
                <a:lnTo>
                  <a:pt x="77185" y="540298"/>
                </a:lnTo>
                <a:lnTo>
                  <a:pt x="77185" y="488841"/>
                </a:lnTo>
                <a:lnTo>
                  <a:pt x="128642" y="488841"/>
                </a:lnTo>
                <a:lnTo>
                  <a:pt x="128642" y="540298"/>
                </a:lnTo>
                <a:close/>
                <a:moveTo>
                  <a:pt x="128642" y="643211"/>
                </a:moveTo>
                <a:lnTo>
                  <a:pt x="77185" y="643211"/>
                </a:lnTo>
                <a:lnTo>
                  <a:pt x="77185" y="591755"/>
                </a:lnTo>
                <a:lnTo>
                  <a:pt x="128642" y="591755"/>
                </a:lnTo>
                <a:lnTo>
                  <a:pt x="128642" y="643211"/>
                </a:lnTo>
                <a:close/>
                <a:moveTo>
                  <a:pt x="0" y="0"/>
                </a:moveTo>
                <a:lnTo>
                  <a:pt x="0" y="771854"/>
                </a:lnTo>
                <a:lnTo>
                  <a:pt x="128642" y="771854"/>
                </a:lnTo>
                <a:lnTo>
                  <a:pt x="128642" y="694668"/>
                </a:lnTo>
                <a:lnTo>
                  <a:pt x="180099" y="694668"/>
                </a:lnTo>
                <a:lnTo>
                  <a:pt x="180099" y="771854"/>
                </a:lnTo>
                <a:lnTo>
                  <a:pt x="308742" y="771854"/>
                </a:lnTo>
                <a:lnTo>
                  <a:pt x="308742" y="38593"/>
                </a:lnTo>
                <a:lnTo>
                  <a:pt x="0" y="0"/>
                </a:lnTo>
                <a:close/>
              </a:path>
            </a:pathLst>
          </a:custGeom>
          <a:solidFill>
            <a:schemeClr val="bg1"/>
          </a:solidFill>
          <a:ln w="12799" cap="flat">
            <a:noFill/>
            <a:prstDash val="solid"/>
            <a:miter/>
          </a:ln>
        </p:spPr>
        <p:txBody>
          <a:bodyPr rtlCol="0" anchor="ctr"/>
          <a:lstStyle/>
          <a:p>
            <a:endParaRPr lang="id-ID"/>
          </a:p>
        </p:txBody>
      </p:sp>
      <p:sp>
        <p:nvSpPr>
          <p:cNvPr id="15" name="Freeform: Shape 14">
            <a:extLst>
              <a:ext uri="{FF2B5EF4-FFF2-40B4-BE49-F238E27FC236}">
                <a16:creationId xmlns:a16="http://schemas.microsoft.com/office/drawing/2014/main" id="{9C40AFD8-FE75-F564-F91F-30A4DD5BC290}"/>
              </a:ext>
            </a:extLst>
          </p:cNvPr>
          <p:cNvSpPr/>
          <p:nvPr/>
        </p:nvSpPr>
        <p:spPr>
          <a:xfrm>
            <a:off x="3220654" y="1661235"/>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383219295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B702139-EAAE-2142-143E-590AFF3C67B4}"/>
              </a:ext>
            </a:extLst>
          </p:cNvPr>
          <p:cNvSpPr/>
          <p:nvPr/>
        </p:nvSpPr>
        <p:spPr>
          <a:xfrm>
            <a:off x="1375833" y="433458"/>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5" name="Freeform: Shape 4">
            <a:extLst>
              <a:ext uri="{FF2B5EF4-FFF2-40B4-BE49-F238E27FC236}">
                <a16:creationId xmlns:a16="http://schemas.microsoft.com/office/drawing/2014/main" id="{1C5D8FF8-3891-1469-8AD9-CB087DB206F4}"/>
              </a:ext>
            </a:extLst>
          </p:cNvPr>
          <p:cNvSpPr/>
          <p:nvPr/>
        </p:nvSpPr>
        <p:spPr>
          <a:xfrm>
            <a:off x="1736032" y="536372"/>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6" name="Freeform: Shape 5">
            <a:extLst>
              <a:ext uri="{FF2B5EF4-FFF2-40B4-BE49-F238E27FC236}">
                <a16:creationId xmlns:a16="http://schemas.microsoft.com/office/drawing/2014/main" id="{0ED1ED86-900F-989B-7667-E13E7B853A4A}"/>
              </a:ext>
            </a:extLst>
          </p:cNvPr>
          <p:cNvSpPr/>
          <p:nvPr/>
        </p:nvSpPr>
        <p:spPr>
          <a:xfrm>
            <a:off x="2096230" y="124717"/>
            <a:ext cx="308741" cy="771853"/>
          </a:xfrm>
          <a:custGeom>
            <a:avLst/>
            <a:gdLst>
              <a:gd name="connsiteX0" fmla="*/ 231556 w 308741"/>
              <a:gd name="connsiteY0" fmla="*/ 141507 h 771853"/>
              <a:gd name="connsiteX1" fmla="*/ 180099 w 308741"/>
              <a:gd name="connsiteY1" fmla="*/ 141507 h 771853"/>
              <a:gd name="connsiteX2" fmla="*/ 180099 w 308741"/>
              <a:gd name="connsiteY2" fmla="*/ 90050 h 771853"/>
              <a:gd name="connsiteX3" fmla="*/ 231556 w 308741"/>
              <a:gd name="connsiteY3" fmla="*/ 90050 h 771853"/>
              <a:gd name="connsiteX4" fmla="*/ 231556 w 308741"/>
              <a:gd name="connsiteY4" fmla="*/ 141507 h 771853"/>
              <a:gd name="connsiteX5" fmla="*/ 231556 w 308741"/>
              <a:gd name="connsiteY5" fmla="*/ 231556 h 771853"/>
              <a:gd name="connsiteX6" fmla="*/ 180099 w 308741"/>
              <a:gd name="connsiteY6" fmla="*/ 231556 h 771853"/>
              <a:gd name="connsiteX7" fmla="*/ 180099 w 308741"/>
              <a:gd name="connsiteY7" fmla="*/ 180099 h 771853"/>
              <a:gd name="connsiteX8" fmla="*/ 231556 w 308741"/>
              <a:gd name="connsiteY8" fmla="*/ 180099 h 771853"/>
              <a:gd name="connsiteX9" fmla="*/ 231556 w 308741"/>
              <a:gd name="connsiteY9" fmla="*/ 231556 h 771853"/>
              <a:gd name="connsiteX10" fmla="*/ 231556 w 308741"/>
              <a:gd name="connsiteY10" fmla="*/ 334470 h 771853"/>
              <a:gd name="connsiteX11" fmla="*/ 180099 w 308741"/>
              <a:gd name="connsiteY11" fmla="*/ 334470 h 771853"/>
              <a:gd name="connsiteX12" fmla="*/ 180099 w 308741"/>
              <a:gd name="connsiteY12" fmla="*/ 283013 h 771853"/>
              <a:gd name="connsiteX13" fmla="*/ 231556 w 308741"/>
              <a:gd name="connsiteY13" fmla="*/ 283013 h 771853"/>
              <a:gd name="connsiteX14" fmla="*/ 231556 w 308741"/>
              <a:gd name="connsiteY14" fmla="*/ 334470 h 771853"/>
              <a:gd name="connsiteX15" fmla="*/ 231556 w 308741"/>
              <a:gd name="connsiteY15" fmla="*/ 437384 h 771853"/>
              <a:gd name="connsiteX16" fmla="*/ 180099 w 308741"/>
              <a:gd name="connsiteY16" fmla="*/ 437384 h 771853"/>
              <a:gd name="connsiteX17" fmla="*/ 180099 w 308741"/>
              <a:gd name="connsiteY17" fmla="*/ 385927 h 771853"/>
              <a:gd name="connsiteX18" fmla="*/ 231556 w 308741"/>
              <a:gd name="connsiteY18" fmla="*/ 385927 h 771853"/>
              <a:gd name="connsiteX19" fmla="*/ 231556 w 308741"/>
              <a:gd name="connsiteY19" fmla="*/ 437384 h 771853"/>
              <a:gd name="connsiteX20" fmla="*/ 231556 w 308741"/>
              <a:gd name="connsiteY20" fmla="*/ 540298 h 771853"/>
              <a:gd name="connsiteX21" fmla="*/ 180099 w 308741"/>
              <a:gd name="connsiteY21" fmla="*/ 540298 h 771853"/>
              <a:gd name="connsiteX22" fmla="*/ 180099 w 308741"/>
              <a:gd name="connsiteY22" fmla="*/ 488841 h 771853"/>
              <a:gd name="connsiteX23" fmla="*/ 231556 w 308741"/>
              <a:gd name="connsiteY23" fmla="*/ 488841 h 771853"/>
              <a:gd name="connsiteX24" fmla="*/ 231556 w 308741"/>
              <a:gd name="connsiteY24" fmla="*/ 540298 h 771853"/>
              <a:gd name="connsiteX25" fmla="*/ 231556 w 308741"/>
              <a:gd name="connsiteY25" fmla="*/ 643211 h 771853"/>
              <a:gd name="connsiteX26" fmla="*/ 180099 w 308741"/>
              <a:gd name="connsiteY26" fmla="*/ 643211 h 771853"/>
              <a:gd name="connsiteX27" fmla="*/ 180099 w 308741"/>
              <a:gd name="connsiteY27" fmla="*/ 591755 h 771853"/>
              <a:gd name="connsiteX28" fmla="*/ 231556 w 308741"/>
              <a:gd name="connsiteY28" fmla="*/ 591755 h 771853"/>
              <a:gd name="connsiteX29" fmla="*/ 231556 w 308741"/>
              <a:gd name="connsiteY29" fmla="*/ 643211 h 771853"/>
              <a:gd name="connsiteX30" fmla="*/ 128642 w 308741"/>
              <a:gd name="connsiteY30" fmla="*/ 141507 h 771853"/>
              <a:gd name="connsiteX31" fmla="*/ 77185 w 308741"/>
              <a:gd name="connsiteY31" fmla="*/ 141507 h 771853"/>
              <a:gd name="connsiteX32" fmla="*/ 77185 w 308741"/>
              <a:gd name="connsiteY32" fmla="*/ 90050 h 771853"/>
              <a:gd name="connsiteX33" fmla="*/ 128642 w 308741"/>
              <a:gd name="connsiteY33" fmla="*/ 90050 h 771853"/>
              <a:gd name="connsiteX34" fmla="*/ 128642 w 308741"/>
              <a:gd name="connsiteY34" fmla="*/ 141507 h 771853"/>
              <a:gd name="connsiteX35" fmla="*/ 128642 w 308741"/>
              <a:gd name="connsiteY35" fmla="*/ 231556 h 771853"/>
              <a:gd name="connsiteX36" fmla="*/ 77185 w 308741"/>
              <a:gd name="connsiteY36" fmla="*/ 231556 h 771853"/>
              <a:gd name="connsiteX37" fmla="*/ 77185 w 308741"/>
              <a:gd name="connsiteY37" fmla="*/ 180099 h 771853"/>
              <a:gd name="connsiteX38" fmla="*/ 128642 w 308741"/>
              <a:gd name="connsiteY38" fmla="*/ 180099 h 771853"/>
              <a:gd name="connsiteX39" fmla="*/ 128642 w 308741"/>
              <a:gd name="connsiteY39" fmla="*/ 231556 h 771853"/>
              <a:gd name="connsiteX40" fmla="*/ 128642 w 308741"/>
              <a:gd name="connsiteY40" fmla="*/ 334470 h 771853"/>
              <a:gd name="connsiteX41" fmla="*/ 77185 w 308741"/>
              <a:gd name="connsiteY41" fmla="*/ 334470 h 771853"/>
              <a:gd name="connsiteX42" fmla="*/ 77185 w 308741"/>
              <a:gd name="connsiteY42" fmla="*/ 283013 h 771853"/>
              <a:gd name="connsiteX43" fmla="*/ 128642 w 308741"/>
              <a:gd name="connsiteY43" fmla="*/ 283013 h 771853"/>
              <a:gd name="connsiteX44" fmla="*/ 128642 w 308741"/>
              <a:gd name="connsiteY44" fmla="*/ 334470 h 771853"/>
              <a:gd name="connsiteX45" fmla="*/ 128642 w 308741"/>
              <a:gd name="connsiteY45" fmla="*/ 437384 h 771853"/>
              <a:gd name="connsiteX46" fmla="*/ 77185 w 308741"/>
              <a:gd name="connsiteY46" fmla="*/ 437384 h 771853"/>
              <a:gd name="connsiteX47" fmla="*/ 77185 w 308741"/>
              <a:gd name="connsiteY47" fmla="*/ 385927 h 771853"/>
              <a:gd name="connsiteX48" fmla="*/ 128642 w 308741"/>
              <a:gd name="connsiteY48" fmla="*/ 385927 h 771853"/>
              <a:gd name="connsiteX49" fmla="*/ 128642 w 308741"/>
              <a:gd name="connsiteY49" fmla="*/ 437384 h 771853"/>
              <a:gd name="connsiteX50" fmla="*/ 128642 w 308741"/>
              <a:gd name="connsiteY50" fmla="*/ 540298 h 771853"/>
              <a:gd name="connsiteX51" fmla="*/ 77185 w 308741"/>
              <a:gd name="connsiteY51" fmla="*/ 540298 h 771853"/>
              <a:gd name="connsiteX52" fmla="*/ 77185 w 308741"/>
              <a:gd name="connsiteY52" fmla="*/ 488841 h 771853"/>
              <a:gd name="connsiteX53" fmla="*/ 128642 w 308741"/>
              <a:gd name="connsiteY53" fmla="*/ 488841 h 771853"/>
              <a:gd name="connsiteX54" fmla="*/ 128642 w 308741"/>
              <a:gd name="connsiteY54" fmla="*/ 540298 h 771853"/>
              <a:gd name="connsiteX55" fmla="*/ 128642 w 308741"/>
              <a:gd name="connsiteY55" fmla="*/ 643211 h 771853"/>
              <a:gd name="connsiteX56" fmla="*/ 77185 w 308741"/>
              <a:gd name="connsiteY56" fmla="*/ 643211 h 771853"/>
              <a:gd name="connsiteX57" fmla="*/ 77185 w 308741"/>
              <a:gd name="connsiteY57" fmla="*/ 591755 h 771853"/>
              <a:gd name="connsiteX58" fmla="*/ 128642 w 308741"/>
              <a:gd name="connsiteY58" fmla="*/ 591755 h 771853"/>
              <a:gd name="connsiteX59" fmla="*/ 128642 w 308741"/>
              <a:gd name="connsiteY59" fmla="*/ 643211 h 771853"/>
              <a:gd name="connsiteX60" fmla="*/ 0 w 308741"/>
              <a:gd name="connsiteY60" fmla="*/ 0 h 771853"/>
              <a:gd name="connsiteX61" fmla="*/ 0 w 308741"/>
              <a:gd name="connsiteY61" fmla="*/ 771854 h 771853"/>
              <a:gd name="connsiteX62" fmla="*/ 128642 w 308741"/>
              <a:gd name="connsiteY62" fmla="*/ 771854 h 771853"/>
              <a:gd name="connsiteX63" fmla="*/ 128642 w 308741"/>
              <a:gd name="connsiteY63" fmla="*/ 694668 h 771853"/>
              <a:gd name="connsiteX64" fmla="*/ 180099 w 308741"/>
              <a:gd name="connsiteY64" fmla="*/ 694668 h 771853"/>
              <a:gd name="connsiteX65" fmla="*/ 180099 w 308741"/>
              <a:gd name="connsiteY65" fmla="*/ 771854 h 771853"/>
              <a:gd name="connsiteX66" fmla="*/ 308742 w 308741"/>
              <a:gd name="connsiteY66" fmla="*/ 771854 h 771853"/>
              <a:gd name="connsiteX67" fmla="*/ 308742 w 308741"/>
              <a:gd name="connsiteY67" fmla="*/ 38593 h 771853"/>
              <a:gd name="connsiteX68" fmla="*/ 0 w 308741"/>
              <a:gd name="connsiteY68" fmla="*/ 0 h 7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8741" h="771853">
                <a:moveTo>
                  <a:pt x="231556" y="141507"/>
                </a:moveTo>
                <a:lnTo>
                  <a:pt x="180099" y="141507"/>
                </a:lnTo>
                <a:lnTo>
                  <a:pt x="180099" y="90050"/>
                </a:lnTo>
                <a:lnTo>
                  <a:pt x="231556" y="90050"/>
                </a:lnTo>
                <a:lnTo>
                  <a:pt x="231556" y="141507"/>
                </a:lnTo>
                <a:close/>
                <a:moveTo>
                  <a:pt x="231556" y="231556"/>
                </a:moveTo>
                <a:lnTo>
                  <a:pt x="180099" y="231556"/>
                </a:lnTo>
                <a:lnTo>
                  <a:pt x="180099" y="180099"/>
                </a:lnTo>
                <a:lnTo>
                  <a:pt x="231556" y="180099"/>
                </a:lnTo>
                <a:lnTo>
                  <a:pt x="231556" y="231556"/>
                </a:lnTo>
                <a:close/>
                <a:moveTo>
                  <a:pt x="231556" y="334470"/>
                </a:moveTo>
                <a:lnTo>
                  <a:pt x="180099" y="334470"/>
                </a:lnTo>
                <a:lnTo>
                  <a:pt x="180099" y="283013"/>
                </a:lnTo>
                <a:lnTo>
                  <a:pt x="231556" y="283013"/>
                </a:lnTo>
                <a:lnTo>
                  <a:pt x="231556" y="334470"/>
                </a:lnTo>
                <a:close/>
                <a:moveTo>
                  <a:pt x="231556" y="437384"/>
                </a:moveTo>
                <a:lnTo>
                  <a:pt x="180099" y="437384"/>
                </a:lnTo>
                <a:lnTo>
                  <a:pt x="180099" y="385927"/>
                </a:lnTo>
                <a:lnTo>
                  <a:pt x="231556" y="385927"/>
                </a:lnTo>
                <a:lnTo>
                  <a:pt x="231556" y="437384"/>
                </a:lnTo>
                <a:close/>
                <a:moveTo>
                  <a:pt x="231556" y="540298"/>
                </a:moveTo>
                <a:lnTo>
                  <a:pt x="180099" y="540298"/>
                </a:lnTo>
                <a:lnTo>
                  <a:pt x="180099" y="488841"/>
                </a:lnTo>
                <a:lnTo>
                  <a:pt x="231556" y="488841"/>
                </a:lnTo>
                <a:lnTo>
                  <a:pt x="231556" y="540298"/>
                </a:lnTo>
                <a:close/>
                <a:moveTo>
                  <a:pt x="231556" y="643211"/>
                </a:moveTo>
                <a:lnTo>
                  <a:pt x="180099" y="643211"/>
                </a:lnTo>
                <a:lnTo>
                  <a:pt x="180099" y="591755"/>
                </a:lnTo>
                <a:lnTo>
                  <a:pt x="231556" y="591755"/>
                </a:lnTo>
                <a:lnTo>
                  <a:pt x="231556" y="643211"/>
                </a:lnTo>
                <a:close/>
                <a:moveTo>
                  <a:pt x="128642" y="141507"/>
                </a:moveTo>
                <a:lnTo>
                  <a:pt x="77185" y="141507"/>
                </a:lnTo>
                <a:lnTo>
                  <a:pt x="77185" y="90050"/>
                </a:lnTo>
                <a:lnTo>
                  <a:pt x="128642" y="90050"/>
                </a:lnTo>
                <a:lnTo>
                  <a:pt x="128642" y="141507"/>
                </a:lnTo>
                <a:close/>
                <a:moveTo>
                  <a:pt x="128642" y="231556"/>
                </a:moveTo>
                <a:lnTo>
                  <a:pt x="77185" y="231556"/>
                </a:lnTo>
                <a:lnTo>
                  <a:pt x="77185" y="180099"/>
                </a:lnTo>
                <a:lnTo>
                  <a:pt x="128642" y="180099"/>
                </a:lnTo>
                <a:lnTo>
                  <a:pt x="128642" y="231556"/>
                </a:lnTo>
                <a:close/>
                <a:moveTo>
                  <a:pt x="128642" y="334470"/>
                </a:moveTo>
                <a:lnTo>
                  <a:pt x="77185" y="334470"/>
                </a:lnTo>
                <a:lnTo>
                  <a:pt x="77185" y="283013"/>
                </a:lnTo>
                <a:lnTo>
                  <a:pt x="128642" y="283013"/>
                </a:lnTo>
                <a:lnTo>
                  <a:pt x="128642" y="334470"/>
                </a:lnTo>
                <a:close/>
                <a:moveTo>
                  <a:pt x="128642" y="437384"/>
                </a:moveTo>
                <a:lnTo>
                  <a:pt x="77185" y="437384"/>
                </a:lnTo>
                <a:lnTo>
                  <a:pt x="77185" y="385927"/>
                </a:lnTo>
                <a:lnTo>
                  <a:pt x="128642" y="385927"/>
                </a:lnTo>
                <a:lnTo>
                  <a:pt x="128642" y="437384"/>
                </a:lnTo>
                <a:close/>
                <a:moveTo>
                  <a:pt x="128642" y="540298"/>
                </a:moveTo>
                <a:lnTo>
                  <a:pt x="77185" y="540298"/>
                </a:lnTo>
                <a:lnTo>
                  <a:pt x="77185" y="488841"/>
                </a:lnTo>
                <a:lnTo>
                  <a:pt x="128642" y="488841"/>
                </a:lnTo>
                <a:lnTo>
                  <a:pt x="128642" y="540298"/>
                </a:lnTo>
                <a:close/>
                <a:moveTo>
                  <a:pt x="128642" y="643211"/>
                </a:moveTo>
                <a:lnTo>
                  <a:pt x="77185" y="643211"/>
                </a:lnTo>
                <a:lnTo>
                  <a:pt x="77185" y="591755"/>
                </a:lnTo>
                <a:lnTo>
                  <a:pt x="128642" y="591755"/>
                </a:lnTo>
                <a:lnTo>
                  <a:pt x="128642" y="643211"/>
                </a:lnTo>
                <a:close/>
                <a:moveTo>
                  <a:pt x="0" y="0"/>
                </a:moveTo>
                <a:lnTo>
                  <a:pt x="0" y="771854"/>
                </a:lnTo>
                <a:lnTo>
                  <a:pt x="128642" y="771854"/>
                </a:lnTo>
                <a:lnTo>
                  <a:pt x="128642" y="694668"/>
                </a:lnTo>
                <a:lnTo>
                  <a:pt x="180099" y="694668"/>
                </a:lnTo>
                <a:lnTo>
                  <a:pt x="180099" y="771854"/>
                </a:lnTo>
                <a:lnTo>
                  <a:pt x="308742" y="771854"/>
                </a:lnTo>
                <a:lnTo>
                  <a:pt x="308742" y="38593"/>
                </a:lnTo>
                <a:lnTo>
                  <a:pt x="0" y="0"/>
                </a:lnTo>
                <a:close/>
              </a:path>
            </a:pathLst>
          </a:custGeom>
          <a:solidFill>
            <a:schemeClr val="bg1"/>
          </a:solidFill>
          <a:ln w="1279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1E8FB317-6AF2-F878-63F8-60439BA03F85}"/>
              </a:ext>
            </a:extLst>
          </p:cNvPr>
          <p:cNvSpPr/>
          <p:nvPr/>
        </p:nvSpPr>
        <p:spPr>
          <a:xfrm>
            <a:off x="1555933" y="98988"/>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4175957279"/>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FC84-0044-DCD5-D6C9-F21C8997A391}"/>
              </a:ext>
            </a:extLst>
          </p:cNvPr>
          <p:cNvSpPr>
            <a:spLocks noGrp="1"/>
          </p:cNvSpPr>
          <p:nvPr>
            <p:ph type="ctrTitle"/>
          </p:nvPr>
        </p:nvSpPr>
        <p:spPr>
          <a:xfrm>
            <a:off x="672662" y="924911"/>
            <a:ext cx="9144000" cy="1218708"/>
          </a:xfrm>
        </p:spPr>
        <p:txBody>
          <a:bodyPr>
            <a:normAutofit/>
          </a:bodyPr>
          <a:lstStyle/>
          <a:p>
            <a:pPr algn="l"/>
            <a:r>
              <a:rPr lang="id-ID" sz="4400" b="1" dirty="0">
                <a:solidFill>
                  <a:schemeClr val="bg1"/>
                </a:solidFill>
              </a:rPr>
              <a:t>1.	B2B E-</a:t>
            </a:r>
            <a:r>
              <a:rPr lang="id-ID" sz="4400" b="1" dirty="0" err="1">
                <a:solidFill>
                  <a:schemeClr val="bg1"/>
                </a:solidFill>
              </a:rPr>
              <a:t>Commerce</a:t>
            </a:r>
            <a:endParaRPr lang="id-ID" sz="4400" b="1" dirty="0">
              <a:solidFill>
                <a:schemeClr val="bg1"/>
              </a:solidFill>
            </a:endParaRPr>
          </a:p>
        </p:txBody>
      </p:sp>
      <p:sp>
        <p:nvSpPr>
          <p:cNvPr id="3" name="Subtitle 2">
            <a:extLst>
              <a:ext uri="{FF2B5EF4-FFF2-40B4-BE49-F238E27FC236}">
                <a16:creationId xmlns:a16="http://schemas.microsoft.com/office/drawing/2014/main" id="{D9A3D513-DAB7-7917-98B4-EEC0A2EDDD86}"/>
              </a:ext>
            </a:extLst>
          </p:cNvPr>
          <p:cNvSpPr>
            <a:spLocks noGrp="1"/>
          </p:cNvSpPr>
          <p:nvPr>
            <p:ph type="subTitle" idx="1"/>
          </p:nvPr>
        </p:nvSpPr>
        <p:spPr>
          <a:xfrm>
            <a:off x="672662" y="2459421"/>
            <a:ext cx="10836166" cy="4004441"/>
          </a:xfrm>
        </p:spPr>
        <p:txBody>
          <a:bodyPr>
            <a:normAutofit fontScale="85000" lnSpcReduction="20000"/>
          </a:bodyPr>
          <a:lstStyle/>
          <a:p>
            <a:pPr algn="just">
              <a:lnSpc>
                <a:spcPct val="150000"/>
              </a:lnSpc>
            </a:pPr>
            <a:r>
              <a:rPr lang="id-ID" sz="2800" dirty="0">
                <a:solidFill>
                  <a:schemeClr val="bg1"/>
                </a:solidFill>
              </a:rPr>
              <a:t>Model B2B (Business </a:t>
            </a:r>
            <a:r>
              <a:rPr lang="id-ID" sz="2800" dirty="0" err="1">
                <a:solidFill>
                  <a:schemeClr val="bg1"/>
                </a:solidFill>
              </a:rPr>
              <a:t>to</a:t>
            </a:r>
            <a:r>
              <a:rPr lang="id-ID" sz="2800" dirty="0">
                <a:solidFill>
                  <a:schemeClr val="bg1"/>
                </a:solidFill>
              </a:rPr>
              <a:t> Business) fokus pada penyediaan produk dari satu bisnis ke bisnis lainnya. Meskipun banyak bisnis </a:t>
            </a:r>
            <a:r>
              <a:rPr lang="id-ID" sz="2800" dirty="0" err="1">
                <a:solidFill>
                  <a:schemeClr val="bg1"/>
                </a:solidFill>
              </a:rPr>
              <a:t>ecommerce</a:t>
            </a:r>
            <a:r>
              <a:rPr lang="id-ID" sz="2800" dirty="0">
                <a:solidFill>
                  <a:schemeClr val="bg1"/>
                </a:solidFill>
              </a:rPr>
              <a:t> di area ini adalah penyedia jasa/layanan, Anda juga akan menemukan perusahaan </a:t>
            </a:r>
            <a:r>
              <a:rPr lang="id-ID" sz="2800" dirty="0" err="1">
                <a:solidFill>
                  <a:schemeClr val="bg1"/>
                </a:solidFill>
              </a:rPr>
              <a:t>software</a:t>
            </a:r>
            <a:r>
              <a:rPr lang="id-ID" sz="2800" dirty="0">
                <a:solidFill>
                  <a:schemeClr val="bg1"/>
                </a:solidFill>
              </a:rPr>
              <a:t>, perusahaan </a:t>
            </a:r>
            <a:r>
              <a:rPr lang="id-ID" sz="2800" dirty="0" err="1">
                <a:solidFill>
                  <a:schemeClr val="bg1"/>
                </a:solidFill>
              </a:rPr>
              <a:t>supplier</a:t>
            </a:r>
            <a:r>
              <a:rPr lang="id-ID" sz="2800" dirty="0">
                <a:solidFill>
                  <a:schemeClr val="bg1"/>
                </a:solidFill>
              </a:rPr>
              <a:t> dan pemasok perabot kantor, perusahaan </a:t>
            </a:r>
            <a:r>
              <a:rPr lang="id-ID" sz="2800" dirty="0" err="1">
                <a:solidFill>
                  <a:schemeClr val="bg1"/>
                </a:solidFill>
              </a:rPr>
              <a:t>hosting</a:t>
            </a:r>
            <a:r>
              <a:rPr lang="id-ID" sz="2800" dirty="0">
                <a:solidFill>
                  <a:schemeClr val="bg1"/>
                </a:solidFill>
              </a:rPr>
              <a:t>, dan berbagai model bisnis </a:t>
            </a:r>
            <a:r>
              <a:rPr lang="id-ID" sz="2800" dirty="0" err="1">
                <a:solidFill>
                  <a:schemeClr val="bg1"/>
                </a:solidFill>
              </a:rPr>
              <a:t>ecommerce</a:t>
            </a:r>
            <a:r>
              <a:rPr lang="id-ID" sz="2800" dirty="0">
                <a:solidFill>
                  <a:schemeClr val="bg1"/>
                </a:solidFill>
              </a:rPr>
              <a:t> lainnya dari sektor ini. </a:t>
            </a:r>
          </a:p>
          <a:p>
            <a:pPr algn="just">
              <a:lnSpc>
                <a:spcPct val="150000"/>
              </a:lnSpc>
            </a:pPr>
            <a:r>
              <a:rPr lang="id-ID" sz="2800" dirty="0">
                <a:solidFill>
                  <a:schemeClr val="bg1"/>
                </a:solidFill>
              </a:rPr>
              <a:t>Contoh e-</a:t>
            </a:r>
            <a:r>
              <a:rPr lang="id-ID" sz="2800" dirty="0" err="1">
                <a:solidFill>
                  <a:schemeClr val="bg1"/>
                </a:solidFill>
              </a:rPr>
              <a:t>commerce</a:t>
            </a:r>
            <a:r>
              <a:rPr lang="id-ID" sz="2800" dirty="0">
                <a:solidFill>
                  <a:schemeClr val="bg1"/>
                </a:solidFill>
              </a:rPr>
              <a:t> B2B (</a:t>
            </a:r>
            <a:r>
              <a:rPr lang="id-ID" sz="2800" dirty="0" err="1">
                <a:solidFill>
                  <a:schemeClr val="bg1"/>
                </a:solidFill>
              </a:rPr>
              <a:t>business</a:t>
            </a:r>
            <a:r>
              <a:rPr lang="id-ID" sz="2800" dirty="0">
                <a:solidFill>
                  <a:schemeClr val="bg1"/>
                </a:solidFill>
              </a:rPr>
              <a:t> </a:t>
            </a:r>
            <a:r>
              <a:rPr lang="id-ID" sz="2800" dirty="0" err="1">
                <a:solidFill>
                  <a:schemeClr val="bg1"/>
                </a:solidFill>
              </a:rPr>
              <a:t>to</a:t>
            </a:r>
            <a:r>
              <a:rPr lang="id-ID" sz="2800" dirty="0">
                <a:solidFill>
                  <a:schemeClr val="bg1"/>
                </a:solidFill>
              </a:rPr>
              <a:t> </a:t>
            </a:r>
            <a:r>
              <a:rPr lang="id-ID" sz="2800" dirty="0" err="1">
                <a:solidFill>
                  <a:schemeClr val="bg1"/>
                </a:solidFill>
              </a:rPr>
              <a:t>business</a:t>
            </a:r>
            <a:r>
              <a:rPr lang="id-ID" sz="2800" dirty="0">
                <a:solidFill>
                  <a:schemeClr val="bg1"/>
                </a:solidFill>
              </a:rPr>
              <a:t>) Indonesia yang mungkin Anda kenal adalah Ralali.com, IndoTrading.com, Kawan Lama, Electronic City, </a:t>
            </a:r>
            <a:r>
              <a:rPr lang="id-ID" sz="2800" dirty="0" err="1">
                <a:solidFill>
                  <a:schemeClr val="bg1"/>
                </a:solidFill>
              </a:rPr>
              <a:t>Indonetwork</a:t>
            </a:r>
            <a:r>
              <a:rPr lang="id-ID" sz="2800" dirty="0">
                <a:solidFill>
                  <a:schemeClr val="bg1"/>
                </a:solidFill>
              </a:rPr>
              <a:t>, dan </a:t>
            </a:r>
            <a:r>
              <a:rPr lang="id-ID" sz="2800" dirty="0" err="1">
                <a:solidFill>
                  <a:schemeClr val="bg1"/>
                </a:solidFill>
              </a:rPr>
              <a:t>Mbiz</a:t>
            </a:r>
            <a:r>
              <a:rPr lang="id-ID" sz="2800" dirty="0">
                <a:solidFill>
                  <a:schemeClr val="bg1"/>
                </a:solidFill>
              </a:rPr>
              <a:t>. </a:t>
            </a:r>
          </a:p>
        </p:txBody>
      </p:sp>
      <p:sp>
        <p:nvSpPr>
          <p:cNvPr id="6" name="Freeform: Shape 5">
            <a:extLst>
              <a:ext uri="{FF2B5EF4-FFF2-40B4-BE49-F238E27FC236}">
                <a16:creationId xmlns:a16="http://schemas.microsoft.com/office/drawing/2014/main" id="{3ACB48B3-EB29-05CB-168B-C424AA5F1DC6}"/>
              </a:ext>
            </a:extLst>
          </p:cNvPr>
          <p:cNvSpPr/>
          <p:nvPr/>
        </p:nvSpPr>
        <p:spPr>
          <a:xfrm>
            <a:off x="5796454" y="1619715"/>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1506971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7686972-89AE-D65F-097E-49BCB6F21B4F}"/>
              </a:ext>
            </a:extLst>
          </p:cNvPr>
          <p:cNvSpPr/>
          <p:nvPr/>
        </p:nvSpPr>
        <p:spPr>
          <a:xfrm>
            <a:off x="4826268" y="1135192"/>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6" name="Freeform: Shape 5">
            <a:extLst>
              <a:ext uri="{FF2B5EF4-FFF2-40B4-BE49-F238E27FC236}">
                <a16:creationId xmlns:a16="http://schemas.microsoft.com/office/drawing/2014/main" id="{A3CF18D5-4517-A754-5212-638B98EF5421}"/>
              </a:ext>
            </a:extLst>
          </p:cNvPr>
          <p:cNvSpPr/>
          <p:nvPr/>
        </p:nvSpPr>
        <p:spPr>
          <a:xfrm>
            <a:off x="7610672" y="523643"/>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D21C74D0-9AD4-6FCE-3BAD-A9FFC64485E5}"/>
              </a:ext>
            </a:extLst>
          </p:cNvPr>
          <p:cNvSpPr/>
          <p:nvPr/>
        </p:nvSpPr>
        <p:spPr>
          <a:xfrm>
            <a:off x="7301931" y="1366748"/>
            <a:ext cx="308741" cy="771853"/>
          </a:xfrm>
          <a:custGeom>
            <a:avLst/>
            <a:gdLst>
              <a:gd name="connsiteX0" fmla="*/ 231556 w 308741"/>
              <a:gd name="connsiteY0" fmla="*/ 141507 h 771853"/>
              <a:gd name="connsiteX1" fmla="*/ 180099 w 308741"/>
              <a:gd name="connsiteY1" fmla="*/ 141507 h 771853"/>
              <a:gd name="connsiteX2" fmla="*/ 180099 w 308741"/>
              <a:gd name="connsiteY2" fmla="*/ 90050 h 771853"/>
              <a:gd name="connsiteX3" fmla="*/ 231556 w 308741"/>
              <a:gd name="connsiteY3" fmla="*/ 90050 h 771853"/>
              <a:gd name="connsiteX4" fmla="*/ 231556 w 308741"/>
              <a:gd name="connsiteY4" fmla="*/ 141507 h 771853"/>
              <a:gd name="connsiteX5" fmla="*/ 231556 w 308741"/>
              <a:gd name="connsiteY5" fmla="*/ 231556 h 771853"/>
              <a:gd name="connsiteX6" fmla="*/ 180099 w 308741"/>
              <a:gd name="connsiteY6" fmla="*/ 231556 h 771853"/>
              <a:gd name="connsiteX7" fmla="*/ 180099 w 308741"/>
              <a:gd name="connsiteY7" fmla="*/ 180099 h 771853"/>
              <a:gd name="connsiteX8" fmla="*/ 231556 w 308741"/>
              <a:gd name="connsiteY8" fmla="*/ 180099 h 771853"/>
              <a:gd name="connsiteX9" fmla="*/ 231556 w 308741"/>
              <a:gd name="connsiteY9" fmla="*/ 231556 h 771853"/>
              <a:gd name="connsiteX10" fmla="*/ 231556 w 308741"/>
              <a:gd name="connsiteY10" fmla="*/ 334470 h 771853"/>
              <a:gd name="connsiteX11" fmla="*/ 180099 w 308741"/>
              <a:gd name="connsiteY11" fmla="*/ 334470 h 771853"/>
              <a:gd name="connsiteX12" fmla="*/ 180099 w 308741"/>
              <a:gd name="connsiteY12" fmla="*/ 283013 h 771853"/>
              <a:gd name="connsiteX13" fmla="*/ 231556 w 308741"/>
              <a:gd name="connsiteY13" fmla="*/ 283013 h 771853"/>
              <a:gd name="connsiteX14" fmla="*/ 231556 w 308741"/>
              <a:gd name="connsiteY14" fmla="*/ 334470 h 771853"/>
              <a:gd name="connsiteX15" fmla="*/ 231556 w 308741"/>
              <a:gd name="connsiteY15" fmla="*/ 437384 h 771853"/>
              <a:gd name="connsiteX16" fmla="*/ 180099 w 308741"/>
              <a:gd name="connsiteY16" fmla="*/ 437384 h 771853"/>
              <a:gd name="connsiteX17" fmla="*/ 180099 w 308741"/>
              <a:gd name="connsiteY17" fmla="*/ 385927 h 771853"/>
              <a:gd name="connsiteX18" fmla="*/ 231556 w 308741"/>
              <a:gd name="connsiteY18" fmla="*/ 385927 h 771853"/>
              <a:gd name="connsiteX19" fmla="*/ 231556 w 308741"/>
              <a:gd name="connsiteY19" fmla="*/ 437384 h 771853"/>
              <a:gd name="connsiteX20" fmla="*/ 231556 w 308741"/>
              <a:gd name="connsiteY20" fmla="*/ 540298 h 771853"/>
              <a:gd name="connsiteX21" fmla="*/ 180099 w 308741"/>
              <a:gd name="connsiteY21" fmla="*/ 540298 h 771853"/>
              <a:gd name="connsiteX22" fmla="*/ 180099 w 308741"/>
              <a:gd name="connsiteY22" fmla="*/ 488841 h 771853"/>
              <a:gd name="connsiteX23" fmla="*/ 231556 w 308741"/>
              <a:gd name="connsiteY23" fmla="*/ 488841 h 771853"/>
              <a:gd name="connsiteX24" fmla="*/ 231556 w 308741"/>
              <a:gd name="connsiteY24" fmla="*/ 540298 h 771853"/>
              <a:gd name="connsiteX25" fmla="*/ 231556 w 308741"/>
              <a:gd name="connsiteY25" fmla="*/ 643211 h 771853"/>
              <a:gd name="connsiteX26" fmla="*/ 180099 w 308741"/>
              <a:gd name="connsiteY26" fmla="*/ 643211 h 771853"/>
              <a:gd name="connsiteX27" fmla="*/ 180099 w 308741"/>
              <a:gd name="connsiteY27" fmla="*/ 591755 h 771853"/>
              <a:gd name="connsiteX28" fmla="*/ 231556 w 308741"/>
              <a:gd name="connsiteY28" fmla="*/ 591755 h 771853"/>
              <a:gd name="connsiteX29" fmla="*/ 231556 w 308741"/>
              <a:gd name="connsiteY29" fmla="*/ 643211 h 771853"/>
              <a:gd name="connsiteX30" fmla="*/ 128642 w 308741"/>
              <a:gd name="connsiteY30" fmla="*/ 141507 h 771853"/>
              <a:gd name="connsiteX31" fmla="*/ 77185 w 308741"/>
              <a:gd name="connsiteY31" fmla="*/ 141507 h 771853"/>
              <a:gd name="connsiteX32" fmla="*/ 77185 w 308741"/>
              <a:gd name="connsiteY32" fmla="*/ 90050 h 771853"/>
              <a:gd name="connsiteX33" fmla="*/ 128642 w 308741"/>
              <a:gd name="connsiteY33" fmla="*/ 90050 h 771853"/>
              <a:gd name="connsiteX34" fmla="*/ 128642 w 308741"/>
              <a:gd name="connsiteY34" fmla="*/ 141507 h 771853"/>
              <a:gd name="connsiteX35" fmla="*/ 128642 w 308741"/>
              <a:gd name="connsiteY35" fmla="*/ 231556 h 771853"/>
              <a:gd name="connsiteX36" fmla="*/ 77185 w 308741"/>
              <a:gd name="connsiteY36" fmla="*/ 231556 h 771853"/>
              <a:gd name="connsiteX37" fmla="*/ 77185 w 308741"/>
              <a:gd name="connsiteY37" fmla="*/ 180099 h 771853"/>
              <a:gd name="connsiteX38" fmla="*/ 128642 w 308741"/>
              <a:gd name="connsiteY38" fmla="*/ 180099 h 771853"/>
              <a:gd name="connsiteX39" fmla="*/ 128642 w 308741"/>
              <a:gd name="connsiteY39" fmla="*/ 231556 h 771853"/>
              <a:gd name="connsiteX40" fmla="*/ 128642 w 308741"/>
              <a:gd name="connsiteY40" fmla="*/ 334470 h 771853"/>
              <a:gd name="connsiteX41" fmla="*/ 77185 w 308741"/>
              <a:gd name="connsiteY41" fmla="*/ 334470 h 771853"/>
              <a:gd name="connsiteX42" fmla="*/ 77185 w 308741"/>
              <a:gd name="connsiteY42" fmla="*/ 283013 h 771853"/>
              <a:gd name="connsiteX43" fmla="*/ 128642 w 308741"/>
              <a:gd name="connsiteY43" fmla="*/ 283013 h 771853"/>
              <a:gd name="connsiteX44" fmla="*/ 128642 w 308741"/>
              <a:gd name="connsiteY44" fmla="*/ 334470 h 771853"/>
              <a:gd name="connsiteX45" fmla="*/ 128642 w 308741"/>
              <a:gd name="connsiteY45" fmla="*/ 437384 h 771853"/>
              <a:gd name="connsiteX46" fmla="*/ 77185 w 308741"/>
              <a:gd name="connsiteY46" fmla="*/ 437384 h 771853"/>
              <a:gd name="connsiteX47" fmla="*/ 77185 w 308741"/>
              <a:gd name="connsiteY47" fmla="*/ 385927 h 771853"/>
              <a:gd name="connsiteX48" fmla="*/ 128642 w 308741"/>
              <a:gd name="connsiteY48" fmla="*/ 385927 h 771853"/>
              <a:gd name="connsiteX49" fmla="*/ 128642 w 308741"/>
              <a:gd name="connsiteY49" fmla="*/ 437384 h 771853"/>
              <a:gd name="connsiteX50" fmla="*/ 128642 w 308741"/>
              <a:gd name="connsiteY50" fmla="*/ 540298 h 771853"/>
              <a:gd name="connsiteX51" fmla="*/ 77185 w 308741"/>
              <a:gd name="connsiteY51" fmla="*/ 540298 h 771853"/>
              <a:gd name="connsiteX52" fmla="*/ 77185 w 308741"/>
              <a:gd name="connsiteY52" fmla="*/ 488841 h 771853"/>
              <a:gd name="connsiteX53" fmla="*/ 128642 w 308741"/>
              <a:gd name="connsiteY53" fmla="*/ 488841 h 771853"/>
              <a:gd name="connsiteX54" fmla="*/ 128642 w 308741"/>
              <a:gd name="connsiteY54" fmla="*/ 540298 h 771853"/>
              <a:gd name="connsiteX55" fmla="*/ 128642 w 308741"/>
              <a:gd name="connsiteY55" fmla="*/ 643211 h 771853"/>
              <a:gd name="connsiteX56" fmla="*/ 77185 w 308741"/>
              <a:gd name="connsiteY56" fmla="*/ 643211 h 771853"/>
              <a:gd name="connsiteX57" fmla="*/ 77185 w 308741"/>
              <a:gd name="connsiteY57" fmla="*/ 591755 h 771853"/>
              <a:gd name="connsiteX58" fmla="*/ 128642 w 308741"/>
              <a:gd name="connsiteY58" fmla="*/ 591755 h 771853"/>
              <a:gd name="connsiteX59" fmla="*/ 128642 w 308741"/>
              <a:gd name="connsiteY59" fmla="*/ 643211 h 771853"/>
              <a:gd name="connsiteX60" fmla="*/ 0 w 308741"/>
              <a:gd name="connsiteY60" fmla="*/ 0 h 771853"/>
              <a:gd name="connsiteX61" fmla="*/ 0 w 308741"/>
              <a:gd name="connsiteY61" fmla="*/ 771854 h 771853"/>
              <a:gd name="connsiteX62" fmla="*/ 128642 w 308741"/>
              <a:gd name="connsiteY62" fmla="*/ 771854 h 771853"/>
              <a:gd name="connsiteX63" fmla="*/ 128642 w 308741"/>
              <a:gd name="connsiteY63" fmla="*/ 694668 h 771853"/>
              <a:gd name="connsiteX64" fmla="*/ 180099 w 308741"/>
              <a:gd name="connsiteY64" fmla="*/ 694668 h 771853"/>
              <a:gd name="connsiteX65" fmla="*/ 180099 w 308741"/>
              <a:gd name="connsiteY65" fmla="*/ 771854 h 771853"/>
              <a:gd name="connsiteX66" fmla="*/ 308742 w 308741"/>
              <a:gd name="connsiteY66" fmla="*/ 771854 h 771853"/>
              <a:gd name="connsiteX67" fmla="*/ 308742 w 308741"/>
              <a:gd name="connsiteY67" fmla="*/ 38593 h 771853"/>
              <a:gd name="connsiteX68" fmla="*/ 0 w 308741"/>
              <a:gd name="connsiteY68" fmla="*/ 0 h 7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8741" h="771853">
                <a:moveTo>
                  <a:pt x="231556" y="141507"/>
                </a:moveTo>
                <a:lnTo>
                  <a:pt x="180099" y="141507"/>
                </a:lnTo>
                <a:lnTo>
                  <a:pt x="180099" y="90050"/>
                </a:lnTo>
                <a:lnTo>
                  <a:pt x="231556" y="90050"/>
                </a:lnTo>
                <a:lnTo>
                  <a:pt x="231556" y="141507"/>
                </a:lnTo>
                <a:close/>
                <a:moveTo>
                  <a:pt x="231556" y="231556"/>
                </a:moveTo>
                <a:lnTo>
                  <a:pt x="180099" y="231556"/>
                </a:lnTo>
                <a:lnTo>
                  <a:pt x="180099" y="180099"/>
                </a:lnTo>
                <a:lnTo>
                  <a:pt x="231556" y="180099"/>
                </a:lnTo>
                <a:lnTo>
                  <a:pt x="231556" y="231556"/>
                </a:lnTo>
                <a:close/>
                <a:moveTo>
                  <a:pt x="231556" y="334470"/>
                </a:moveTo>
                <a:lnTo>
                  <a:pt x="180099" y="334470"/>
                </a:lnTo>
                <a:lnTo>
                  <a:pt x="180099" y="283013"/>
                </a:lnTo>
                <a:lnTo>
                  <a:pt x="231556" y="283013"/>
                </a:lnTo>
                <a:lnTo>
                  <a:pt x="231556" y="334470"/>
                </a:lnTo>
                <a:close/>
                <a:moveTo>
                  <a:pt x="231556" y="437384"/>
                </a:moveTo>
                <a:lnTo>
                  <a:pt x="180099" y="437384"/>
                </a:lnTo>
                <a:lnTo>
                  <a:pt x="180099" y="385927"/>
                </a:lnTo>
                <a:lnTo>
                  <a:pt x="231556" y="385927"/>
                </a:lnTo>
                <a:lnTo>
                  <a:pt x="231556" y="437384"/>
                </a:lnTo>
                <a:close/>
                <a:moveTo>
                  <a:pt x="231556" y="540298"/>
                </a:moveTo>
                <a:lnTo>
                  <a:pt x="180099" y="540298"/>
                </a:lnTo>
                <a:lnTo>
                  <a:pt x="180099" y="488841"/>
                </a:lnTo>
                <a:lnTo>
                  <a:pt x="231556" y="488841"/>
                </a:lnTo>
                <a:lnTo>
                  <a:pt x="231556" y="540298"/>
                </a:lnTo>
                <a:close/>
                <a:moveTo>
                  <a:pt x="231556" y="643211"/>
                </a:moveTo>
                <a:lnTo>
                  <a:pt x="180099" y="643211"/>
                </a:lnTo>
                <a:lnTo>
                  <a:pt x="180099" y="591755"/>
                </a:lnTo>
                <a:lnTo>
                  <a:pt x="231556" y="591755"/>
                </a:lnTo>
                <a:lnTo>
                  <a:pt x="231556" y="643211"/>
                </a:lnTo>
                <a:close/>
                <a:moveTo>
                  <a:pt x="128642" y="141507"/>
                </a:moveTo>
                <a:lnTo>
                  <a:pt x="77185" y="141507"/>
                </a:lnTo>
                <a:lnTo>
                  <a:pt x="77185" y="90050"/>
                </a:lnTo>
                <a:lnTo>
                  <a:pt x="128642" y="90050"/>
                </a:lnTo>
                <a:lnTo>
                  <a:pt x="128642" y="141507"/>
                </a:lnTo>
                <a:close/>
                <a:moveTo>
                  <a:pt x="128642" y="231556"/>
                </a:moveTo>
                <a:lnTo>
                  <a:pt x="77185" y="231556"/>
                </a:lnTo>
                <a:lnTo>
                  <a:pt x="77185" y="180099"/>
                </a:lnTo>
                <a:lnTo>
                  <a:pt x="128642" y="180099"/>
                </a:lnTo>
                <a:lnTo>
                  <a:pt x="128642" y="231556"/>
                </a:lnTo>
                <a:close/>
                <a:moveTo>
                  <a:pt x="128642" y="334470"/>
                </a:moveTo>
                <a:lnTo>
                  <a:pt x="77185" y="334470"/>
                </a:lnTo>
                <a:lnTo>
                  <a:pt x="77185" y="283013"/>
                </a:lnTo>
                <a:lnTo>
                  <a:pt x="128642" y="283013"/>
                </a:lnTo>
                <a:lnTo>
                  <a:pt x="128642" y="334470"/>
                </a:lnTo>
                <a:close/>
                <a:moveTo>
                  <a:pt x="128642" y="437384"/>
                </a:moveTo>
                <a:lnTo>
                  <a:pt x="77185" y="437384"/>
                </a:lnTo>
                <a:lnTo>
                  <a:pt x="77185" y="385927"/>
                </a:lnTo>
                <a:lnTo>
                  <a:pt x="128642" y="385927"/>
                </a:lnTo>
                <a:lnTo>
                  <a:pt x="128642" y="437384"/>
                </a:lnTo>
                <a:close/>
                <a:moveTo>
                  <a:pt x="128642" y="540298"/>
                </a:moveTo>
                <a:lnTo>
                  <a:pt x="77185" y="540298"/>
                </a:lnTo>
                <a:lnTo>
                  <a:pt x="77185" y="488841"/>
                </a:lnTo>
                <a:lnTo>
                  <a:pt x="128642" y="488841"/>
                </a:lnTo>
                <a:lnTo>
                  <a:pt x="128642" y="540298"/>
                </a:lnTo>
                <a:close/>
                <a:moveTo>
                  <a:pt x="128642" y="643211"/>
                </a:moveTo>
                <a:lnTo>
                  <a:pt x="77185" y="643211"/>
                </a:lnTo>
                <a:lnTo>
                  <a:pt x="77185" y="591755"/>
                </a:lnTo>
                <a:lnTo>
                  <a:pt x="128642" y="591755"/>
                </a:lnTo>
                <a:lnTo>
                  <a:pt x="128642" y="643211"/>
                </a:lnTo>
                <a:close/>
                <a:moveTo>
                  <a:pt x="0" y="0"/>
                </a:moveTo>
                <a:lnTo>
                  <a:pt x="0" y="771854"/>
                </a:lnTo>
                <a:lnTo>
                  <a:pt x="128642" y="771854"/>
                </a:lnTo>
                <a:lnTo>
                  <a:pt x="128642" y="694668"/>
                </a:lnTo>
                <a:lnTo>
                  <a:pt x="180099" y="694668"/>
                </a:lnTo>
                <a:lnTo>
                  <a:pt x="180099" y="771854"/>
                </a:lnTo>
                <a:lnTo>
                  <a:pt x="308742" y="771854"/>
                </a:lnTo>
                <a:lnTo>
                  <a:pt x="308742" y="38593"/>
                </a:lnTo>
                <a:lnTo>
                  <a:pt x="0" y="0"/>
                </a:lnTo>
                <a:close/>
              </a:path>
            </a:pathLst>
          </a:custGeom>
          <a:solidFill>
            <a:schemeClr val="bg1"/>
          </a:solidFill>
          <a:ln w="12799"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DA3560F7-45C6-E96A-EF9D-F3814B6B5C4D}"/>
              </a:ext>
            </a:extLst>
          </p:cNvPr>
          <p:cNvSpPr/>
          <p:nvPr/>
        </p:nvSpPr>
        <p:spPr>
          <a:xfrm>
            <a:off x="6250371" y="579019"/>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198660388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A43A-F76E-E654-C767-1DA614919523}"/>
              </a:ext>
            </a:extLst>
          </p:cNvPr>
          <p:cNvSpPr>
            <a:spLocks noGrp="1"/>
          </p:cNvSpPr>
          <p:nvPr>
            <p:ph type="ctrTitle"/>
          </p:nvPr>
        </p:nvSpPr>
        <p:spPr>
          <a:xfrm>
            <a:off x="683172" y="788275"/>
            <a:ext cx="9144000" cy="1071563"/>
          </a:xfrm>
        </p:spPr>
        <p:txBody>
          <a:bodyPr>
            <a:normAutofit/>
          </a:bodyPr>
          <a:lstStyle/>
          <a:p>
            <a:pPr algn="l"/>
            <a:r>
              <a:rPr lang="it-IT" sz="4400" b="1" dirty="0">
                <a:solidFill>
                  <a:schemeClr val="bg1"/>
                </a:solidFill>
              </a:rPr>
              <a:t>2.	B2C E-Commerce </a:t>
            </a:r>
            <a:endParaRPr lang="id-ID" sz="4400" b="1" dirty="0">
              <a:solidFill>
                <a:schemeClr val="bg1"/>
              </a:solidFill>
            </a:endParaRPr>
          </a:p>
        </p:txBody>
      </p:sp>
      <p:sp>
        <p:nvSpPr>
          <p:cNvPr id="3" name="Subtitle 2">
            <a:extLst>
              <a:ext uri="{FF2B5EF4-FFF2-40B4-BE49-F238E27FC236}">
                <a16:creationId xmlns:a16="http://schemas.microsoft.com/office/drawing/2014/main" id="{C103366F-CE65-D7C2-42AB-5B988970A573}"/>
              </a:ext>
            </a:extLst>
          </p:cNvPr>
          <p:cNvSpPr>
            <a:spLocks noGrp="1"/>
          </p:cNvSpPr>
          <p:nvPr>
            <p:ph type="subTitle" idx="1"/>
          </p:nvPr>
        </p:nvSpPr>
        <p:spPr>
          <a:xfrm>
            <a:off x="567558" y="2217683"/>
            <a:ext cx="10888717" cy="4025462"/>
          </a:xfrm>
        </p:spPr>
        <p:txBody>
          <a:bodyPr/>
          <a:lstStyle/>
          <a:p>
            <a:pPr algn="just">
              <a:lnSpc>
                <a:spcPct val="150000"/>
              </a:lnSpc>
            </a:pPr>
            <a:r>
              <a:rPr lang="id-ID" dirty="0">
                <a:solidFill>
                  <a:schemeClr val="bg1"/>
                </a:solidFill>
              </a:rPr>
              <a:t>E-</a:t>
            </a:r>
            <a:r>
              <a:rPr lang="id-ID" dirty="0" err="1">
                <a:solidFill>
                  <a:schemeClr val="bg1"/>
                </a:solidFill>
              </a:rPr>
              <a:t>commerce</a:t>
            </a:r>
            <a:r>
              <a:rPr lang="id-ID" dirty="0">
                <a:solidFill>
                  <a:schemeClr val="bg1"/>
                </a:solidFill>
              </a:rPr>
              <a:t> (</a:t>
            </a:r>
            <a:r>
              <a:rPr lang="id-ID" dirty="0" err="1">
                <a:solidFill>
                  <a:schemeClr val="bg1"/>
                </a:solidFill>
              </a:rPr>
              <a:t>business</a:t>
            </a:r>
            <a:r>
              <a:rPr lang="id-ID" dirty="0">
                <a:solidFill>
                  <a:schemeClr val="bg1"/>
                </a:solidFill>
              </a:rPr>
              <a:t> </a:t>
            </a:r>
            <a:r>
              <a:rPr lang="id-ID" dirty="0" err="1">
                <a:solidFill>
                  <a:schemeClr val="bg1"/>
                </a:solidFill>
              </a:rPr>
              <a:t>to</a:t>
            </a:r>
            <a:r>
              <a:rPr lang="id-ID" dirty="0">
                <a:solidFill>
                  <a:schemeClr val="bg1"/>
                </a:solidFill>
              </a:rPr>
              <a:t> </a:t>
            </a:r>
            <a:r>
              <a:rPr lang="id-ID" dirty="0" err="1">
                <a:solidFill>
                  <a:schemeClr val="bg1"/>
                </a:solidFill>
              </a:rPr>
              <a:t>consumer</a:t>
            </a:r>
            <a:r>
              <a:rPr lang="id-ID" dirty="0">
                <a:solidFill>
                  <a:schemeClr val="bg1"/>
                </a:solidFill>
              </a:rPr>
              <a:t>) adalah model bisnis yang lazim dilakukan di pasar </a:t>
            </a:r>
            <a:r>
              <a:rPr lang="id-ID" dirty="0" err="1">
                <a:solidFill>
                  <a:schemeClr val="bg1"/>
                </a:solidFill>
              </a:rPr>
              <a:t>ecommerce</a:t>
            </a:r>
            <a:r>
              <a:rPr lang="id-ID" dirty="0">
                <a:solidFill>
                  <a:schemeClr val="bg1"/>
                </a:solidFill>
              </a:rPr>
              <a:t>. Bahkan sektor B2C adalah model bisnis yang selalu ada </a:t>
            </a:r>
            <a:r>
              <a:rPr lang="id-ID" dirty="0" err="1">
                <a:solidFill>
                  <a:schemeClr val="bg1"/>
                </a:solidFill>
              </a:rPr>
              <a:t>dipikiran</a:t>
            </a:r>
            <a:r>
              <a:rPr lang="id-ID" dirty="0">
                <a:solidFill>
                  <a:schemeClr val="bg1"/>
                </a:solidFill>
              </a:rPr>
              <a:t> orang saat mendengar kata ‘e-</a:t>
            </a:r>
            <a:r>
              <a:rPr lang="id-ID" dirty="0" err="1">
                <a:solidFill>
                  <a:schemeClr val="bg1"/>
                </a:solidFill>
              </a:rPr>
              <a:t>commerce</a:t>
            </a:r>
            <a:r>
              <a:rPr lang="id-ID" dirty="0">
                <a:solidFill>
                  <a:schemeClr val="bg1"/>
                </a:solidFill>
              </a:rPr>
              <a:t>’. Contoh pemain </a:t>
            </a:r>
            <a:r>
              <a:rPr lang="id-ID" dirty="0" err="1">
                <a:solidFill>
                  <a:schemeClr val="bg1"/>
                </a:solidFill>
              </a:rPr>
              <a:t>ecommerce</a:t>
            </a:r>
            <a:r>
              <a:rPr lang="id-ID" dirty="0">
                <a:solidFill>
                  <a:schemeClr val="bg1"/>
                </a:solidFill>
              </a:rPr>
              <a:t> B2C di Indonesia adalah </a:t>
            </a:r>
            <a:r>
              <a:rPr lang="id-ID" dirty="0" err="1">
                <a:solidFill>
                  <a:schemeClr val="bg1"/>
                </a:solidFill>
              </a:rPr>
              <a:t>Blibli</a:t>
            </a:r>
            <a:r>
              <a:rPr lang="id-ID" dirty="0">
                <a:solidFill>
                  <a:schemeClr val="bg1"/>
                </a:solidFill>
              </a:rPr>
              <a:t>, Jd.id, dan </a:t>
            </a:r>
            <a:r>
              <a:rPr lang="id-ID" dirty="0" err="1">
                <a:solidFill>
                  <a:schemeClr val="bg1"/>
                </a:solidFill>
              </a:rPr>
              <a:t>Lazada</a:t>
            </a:r>
            <a:r>
              <a:rPr lang="id-ID" dirty="0">
                <a:solidFill>
                  <a:schemeClr val="bg1"/>
                </a:solidFill>
              </a:rPr>
              <a:t>.</a:t>
            </a:r>
          </a:p>
        </p:txBody>
      </p:sp>
      <p:sp>
        <p:nvSpPr>
          <p:cNvPr id="6" name="Freeform: Shape 5">
            <a:extLst>
              <a:ext uri="{FF2B5EF4-FFF2-40B4-BE49-F238E27FC236}">
                <a16:creationId xmlns:a16="http://schemas.microsoft.com/office/drawing/2014/main" id="{D8A44DA7-E6D1-DF06-14FF-9E0DC16336D7}"/>
              </a:ext>
            </a:extLst>
          </p:cNvPr>
          <p:cNvSpPr/>
          <p:nvPr/>
        </p:nvSpPr>
        <p:spPr>
          <a:xfrm>
            <a:off x="5752222" y="1356956"/>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B2EC6624-9773-C1CB-FDAF-4D9A93766056}"/>
              </a:ext>
            </a:extLst>
          </p:cNvPr>
          <p:cNvSpPr/>
          <p:nvPr/>
        </p:nvSpPr>
        <p:spPr>
          <a:xfrm>
            <a:off x="6112421" y="1459870"/>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1152765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EC36D39-8A8F-16A3-7DED-62321A158564}"/>
              </a:ext>
            </a:extLst>
          </p:cNvPr>
          <p:cNvSpPr/>
          <p:nvPr/>
        </p:nvSpPr>
        <p:spPr>
          <a:xfrm>
            <a:off x="1529922" y="228745"/>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dirty="0"/>
          </a:p>
        </p:txBody>
      </p:sp>
      <p:sp>
        <p:nvSpPr>
          <p:cNvPr id="5" name="Freeform: Shape 4">
            <a:extLst>
              <a:ext uri="{FF2B5EF4-FFF2-40B4-BE49-F238E27FC236}">
                <a16:creationId xmlns:a16="http://schemas.microsoft.com/office/drawing/2014/main" id="{3457E438-FF6D-3716-3DF1-089ECFF7655B}"/>
              </a:ext>
            </a:extLst>
          </p:cNvPr>
          <p:cNvSpPr/>
          <p:nvPr/>
        </p:nvSpPr>
        <p:spPr>
          <a:xfrm>
            <a:off x="8072702" y="4880320"/>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6" name="Freeform: Shape 5">
            <a:extLst>
              <a:ext uri="{FF2B5EF4-FFF2-40B4-BE49-F238E27FC236}">
                <a16:creationId xmlns:a16="http://schemas.microsoft.com/office/drawing/2014/main" id="{5B2FA695-01F9-F22F-3F26-B434CD720837}"/>
              </a:ext>
            </a:extLst>
          </p:cNvPr>
          <p:cNvSpPr/>
          <p:nvPr/>
        </p:nvSpPr>
        <p:spPr>
          <a:xfrm>
            <a:off x="10195573" y="1459300"/>
            <a:ext cx="308741" cy="771853"/>
          </a:xfrm>
          <a:custGeom>
            <a:avLst/>
            <a:gdLst>
              <a:gd name="connsiteX0" fmla="*/ 231556 w 308741"/>
              <a:gd name="connsiteY0" fmla="*/ 141507 h 771853"/>
              <a:gd name="connsiteX1" fmla="*/ 180099 w 308741"/>
              <a:gd name="connsiteY1" fmla="*/ 141507 h 771853"/>
              <a:gd name="connsiteX2" fmla="*/ 180099 w 308741"/>
              <a:gd name="connsiteY2" fmla="*/ 90050 h 771853"/>
              <a:gd name="connsiteX3" fmla="*/ 231556 w 308741"/>
              <a:gd name="connsiteY3" fmla="*/ 90050 h 771853"/>
              <a:gd name="connsiteX4" fmla="*/ 231556 w 308741"/>
              <a:gd name="connsiteY4" fmla="*/ 141507 h 771853"/>
              <a:gd name="connsiteX5" fmla="*/ 231556 w 308741"/>
              <a:gd name="connsiteY5" fmla="*/ 231556 h 771853"/>
              <a:gd name="connsiteX6" fmla="*/ 180099 w 308741"/>
              <a:gd name="connsiteY6" fmla="*/ 231556 h 771853"/>
              <a:gd name="connsiteX7" fmla="*/ 180099 w 308741"/>
              <a:gd name="connsiteY7" fmla="*/ 180099 h 771853"/>
              <a:gd name="connsiteX8" fmla="*/ 231556 w 308741"/>
              <a:gd name="connsiteY8" fmla="*/ 180099 h 771853"/>
              <a:gd name="connsiteX9" fmla="*/ 231556 w 308741"/>
              <a:gd name="connsiteY9" fmla="*/ 231556 h 771853"/>
              <a:gd name="connsiteX10" fmla="*/ 231556 w 308741"/>
              <a:gd name="connsiteY10" fmla="*/ 334470 h 771853"/>
              <a:gd name="connsiteX11" fmla="*/ 180099 w 308741"/>
              <a:gd name="connsiteY11" fmla="*/ 334470 h 771853"/>
              <a:gd name="connsiteX12" fmla="*/ 180099 w 308741"/>
              <a:gd name="connsiteY12" fmla="*/ 283013 h 771853"/>
              <a:gd name="connsiteX13" fmla="*/ 231556 w 308741"/>
              <a:gd name="connsiteY13" fmla="*/ 283013 h 771853"/>
              <a:gd name="connsiteX14" fmla="*/ 231556 w 308741"/>
              <a:gd name="connsiteY14" fmla="*/ 334470 h 771853"/>
              <a:gd name="connsiteX15" fmla="*/ 231556 w 308741"/>
              <a:gd name="connsiteY15" fmla="*/ 437384 h 771853"/>
              <a:gd name="connsiteX16" fmla="*/ 180099 w 308741"/>
              <a:gd name="connsiteY16" fmla="*/ 437384 h 771853"/>
              <a:gd name="connsiteX17" fmla="*/ 180099 w 308741"/>
              <a:gd name="connsiteY17" fmla="*/ 385927 h 771853"/>
              <a:gd name="connsiteX18" fmla="*/ 231556 w 308741"/>
              <a:gd name="connsiteY18" fmla="*/ 385927 h 771853"/>
              <a:gd name="connsiteX19" fmla="*/ 231556 w 308741"/>
              <a:gd name="connsiteY19" fmla="*/ 437384 h 771853"/>
              <a:gd name="connsiteX20" fmla="*/ 231556 w 308741"/>
              <a:gd name="connsiteY20" fmla="*/ 540298 h 771853"/>
              <a:gd name="connsiteX21" fmla="*/ 180099 w 308741"/>
              <a:gd name="connsiteY21" fmla="*/ 540298 h 771853"/>
              <a:gd name="connsiteX22" fmla="*/ 180099 w 308741"/>
              <a:gd name="connsiteY22" fmla="*/ 488841 h 771853"/>
              <a:gd name="connsiteX23" fmla="*/ 231556 w 308741"/>
              <a:gd name="connsiteY23" fmla="*/ 488841 h 771853"/>
              <a:gd name="connsiteX24" fmla="*/ 231556 w 308741"/>
              <a:gd name="connsiteY24" fmla="*/ 540298 h 771853"/>
              <a:gd name="connsiteX25" fmla="*/ 231556 w 308741"/>
              <a:gd name="connsiteY25" fmla="*/ 643211 h 771853"/>
              <a:gd name="connsiteX26" fmla="*/ 180099 w 308741"/>
              <a:gd name="connsiteY26" fmla="*/ 643211 h 771853"/>
              <a:gd name="connsiteX27" fmla="*/ 180099 w 308741"/>
              <a:gd name="connsiteY27" fmla="*/ 591755 h 771853"/>
              <a:gd name="connsiteX28" fmla="*/ 231556 w 308741"/>
              <a:gd name="connsiteY28" fmla="*/ 591755 h 771853"/>
              <a:gd name="connsiteX29" fmla="*/ 231556 w 308741"/>
              <a:gd name="connsiteY29" fmla="*/ 643211 h 771853"/>
              <a:gd name="connsiteX30" fmla="*/ 128642 w 308741"/>
              <a:gd name="connsiteY30" fmla="*/ 141507 h 771853"/>
              <a:gd name="connsiteX31" fmla="*/ 77185 w 308741"/>
              <a:gd name="connsiteY31" fmla="*/ 141507 h 771853"/>
              <a:gd name="connsiteX32" fmla="*/ 77185 w 308741"/>
              <a:gd name="connsiteY32" fmla="*/ 90050 h 771853"/>
              <a:gd name="connsiteX33" fmla="*/ 128642 w 308741"/>
              <a:gd name="connsiteY33" fmla="*/ 90050 h 771853"/>
              <a:gd name="connsiteX34" fmla="*/ 128642 w 308741"/>
              <a:gd name="connsiteY34" fmla="*/ 141507 h 771853"/>
              <a:gd name="connsiteX35" fmla="*/ 128642 w 308741"/>
              <a:gd name="connsiteY35" fmla="*/ 231556 h 771853"/>
              <a:gd name="connsiteX36" fmla="*/ 77185 w 308741"/>
              <a:gd name="connsiteY36" fmla="*/ 231556 h 771853"/>
              <a:gd name="connsiteX37" fmla="*/ 77185 w 308741"/>
              <a:gd name="connsiteY37" fmla="*/ 180099 h 771853"/>
              <a:gd name="connsiteX38" fmla="*/ 128642 w 308741"/>
              <a:gd name="connsiteY38" fmla="*/ 180099 h 771853"/>
              <a:gd name="connsiteX39" fmla="*/ 128642 w 308741"/>
              <a:gd name="connsiteY39" fmla="*/ 231556 h 771853"/>
              <a:gd name="connsiteX40" fmla="*/ 128642 w 308741"/>
              <a:gd name="connsiteY40" fmla="*/ 334470 h 771853"/>
              <a:gd name="connsiteX41" fmla="*/ 77185 w 308741"/>
              <a:gd name="connsiteY41" fmla="*/ 334470 h 771853"/>
              <a:gd name="connsiteX42" fmla="*/ 77185 w 308741"/>
              <a:gd name="connsiteY42" fmla="*/ 283013 h 771853"/>
              <a:gd name="connsiteX43" fmla="*/ 128642 w 308741"/>
              <a:gd name="connsiteY43" fmla="*/ 283013 h 771853"/>
              <a:gd name="connsiteX44" fmla="*/ 128642 w 308741"/>
              <a:gd name="connsiteY44" fmla="*/ 334470 h 771853"/>
              <a:gd name="connsiteX45" fmla="*/ 128642 w 308741"/>
              <a:gd name="connsiteY45" fmla="*/ 437384 h 771853"/>
              <a:gd name="connsiteX46" fmla="*/ 77185 w 308741"/>
              <a:gd name="connsiteY46" fmla="*/ 437384 h 771853"/>
              <a:gd name="connsiteX47" fmla="*/ 77185 w 308741"/>
              <a:gd name="connsiteY47" fmla="*/ 385927 h 771853"/>
              <a:gd name="connsiteX48" fmla="*/ 128642 w 308741"/>
              <a:gd name="connsiteY48" fmla="*/ 385927 h 771853"/>
              <a:gd name="connsiteX49" fmla="*/ 128642 w 308741"/>
              <a:gd name="connsiteY49" fmla="*/ 437384 h 771853"/>
              <a:gd name="connsiteX50" fmla="*/ 128642 w 308741"/>
              <a:gd name="connsiteY50" fmla="*/ 540298 h 771853"/>
              <a:gd name="connsiteX51" fmla="*/ 77185 w 308741"/>
              <a:gd name="connsiteY51" fmla="*/ 540298 h 771853"/>
              <a:gd name="connsiteX52" fmla="*/ 77185 w 308741"/>
              <a:gd name="connsiteY52" fmla="*/ 488841 h 771853"/>
              <a:gd name="connsiteX53" fmla="*/ 128642 w 308741"/>
              <a:gd name="connsiteY53" fmla="*/ 488841 h 771853"/>
              <a:gd name="connsiteX54" fmla="*/ 128642 w 308741"/>
              <a:gd name="connsiteY54" fmla="*/ 540298 h 771853"/>
              <a:gd name="connsiteX55" fmla="*/ 128642 w 308741"/>
              <a:gd name="connsiteY55" fmla="*/ 643211 h 771853"/>
              <a:gd name="connsiteX56" fmla="*/ 77185 w 308741"/>
              <a:gd name="connsiteY56" fmla="*/ 643211 h 771853"/>
              <a:gd name="connsiteX57" fmla="*/ 77185 w 308741"/>
              <a:gd name="connsiteY57" fmla="*/ 591755 h 771853"/>
              <a:gd name="connsiteX58" fmla="*/ 128642 w 308741"/>
              <a:gd name="connsiteY58" fmla="*/ 591755 h 771853"/>
              <a:gd name="connsiteX59" fmla="*/ 128642 w 308741"/>
              <a:gd name="connsiteY59" fmla="*/ 643211 h 771853"/>
              <a:gd name="connsiteX60" fmla="*/ 0 w 308741"/>
              <a:gd name="connsiteY60" fmla="*/ 0 h 771853"/>
              <a:gd name="connsiteX61" fmla="*/ 0 w 308741"/>
              <a:gd name="connsiteY61" fmla="*/ 771854 h 771853"/>
              <a:gd name="connsiteX62" fmla="*/ 128642 w 308741"/>
              <a:gd name="connsiteY62" fmla="*/ 771854 h 771853"/>
              <a:gd name="connsiteX63" fmla="*/ 128642 w 308741"/>
              <a:gd name="connsiteY63" fmla="*/ 694668 h 771853"/>
              <a:gd name="connsiteX64" fmla="*/ 180099 w 308741"/>
              <a:gd name="connsiteY64" fmla="*/ 694668 h 771853"/>
              <a:gd name="connsiteX65" fmla="*/ 180099 w 308741"/>
              <a:gd name="connsiteY65" fmla="*/ 771854 h 771853"/>
              <a:gd name="connsiteX66" fmla="*/ 308742 w 308741"/>
              <a:gd name="connsiteY66" fmla="*/ 771854 h 771853"/>
              <a:gd name="connsiteX67" fmla="*/ 308742 w 308741"/>
              <a:gd name="connsiteY67" fmla="*/ 38593 h 771853"/>
              <a:gd name="connsiteX68" fmla="*/ 0 w 308741"/>
              <a:gd name="connsiteY68" fmla="*/ 0 h 7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8741" h="771853">
                <a:moveTo>
                  <a:pt x="231556" y="141507"/>
                </a:moveTo>
                <a:lnTo>
                  <a:pt x="180099" y="141507"/>
                </a:lnTo>
                <a:lnTo>
                  <a:pt x="180099" y="90050"/>
                </a:lnTo>
                <a:lnTo>
                  <a:pt x="231556" y="90050"/>
                </a:lnTo>
                <a:lnTo>
                  <a:pt x="231556" y="141507"/>
                </a:lnTo>
                <a:close/>
                <a:moveTo>
                  <a:pt x="231556" y="231556"/>
                </a:moveTo>
                <a:lnTo>
                  <a:pt x="180099" y="231556"/>
                </a:lnTo>
                <a:lnTo>
                  <a:pt x="180099" y="180099"/>
                </a:lnTo>
                <a:lnTo>
                  <a:pt x="231556" y="180099"/>
                </a:lnTo>
                <a:lnTo>
                  <a:pt x="231556" y="231556"/>
                </a:lnTo>
                <a:close/>
                <a:moveTo>
                  <a:pt x="231556" y="334470"/>
                </a:moveTo>
                <a:lnTo>
                  <a:pt x="180099" y="334470"/>
                </a:lnTo>
                <a:lnTo>
                  <a:pt x="180099" y="283013"/>
                </a:lnTo>
                <a:lnTo>
                  <a:pt x="231556" y="283013"/>
                </a:lnTo>
                <a:lnTo>
                  <a:pt x="231556" y="334470"/>
                </a:lnTo>
                <a:close/>
                <a:moveTo>
                  <a:pt x="231556" y="437384"/>
                </a:moveTo>
                <a:lnTo>
                  <a:pt x="180099" y="437384"/>
                </a:lnTo>
                <a:lnTo>
                  <a:pt x="180099" y="385927"/>
                </a:lnTo>
                <a:lnTo>
                  <a:pt x="231556" y="385927"/>
                </a:lnTo>
                <a:lnTo>
                  <a:pt x="231556" y="437384"/>
                </a:lnTo>
                <a:close/>
                <a:moveTo>
                  <a:pt x="231556" y="540298"/>
                </a:moveTo>
                <a:lnTo>
                  <a:pt x="180099" y="540298"/>
                </a:lnTo>
                <a:lnTo>
                  <a:pt x="180099" y="488841"/>
                </a:lnTo>
                <a:lnTo>
                  <a:pt x="231556" y="488841"/>
                </a:lnTo>
                <a:lnTo>
                  <a:pt x="231556" y="540298"/>
                </a:lnTo>
                <a:close/>
                <a:moveTo>
                  <a:pt x="231556" y="643211"/>
                </a:moveTo>
                <a:lnTo>
                  <a:pt x="180099" y="643211"/>
                </a:lnTo>
                <a:lnTo>
                  <a:pt x="180099" y="591755"/>
                </a:lnTo>
                <a:lnTo>
                  <a:pt x="231556" y="591755"/>
                </a:lnTo>
                <a:lnTo>
                  <a:pt x="231556" y="643211"/>
                </a:lnTo>
                <a:close/>
                <a:moveTo>
                  <a:pt x="128642" y="141507"/>
                </a:moveTo>
                <a:lnTo>
                  <a:pt x="77185" y="141507"/>
                </a:lnTo>
                <a:lnTo>
                  <a:pt x="77185" y="90050"/>
                </a:lnTo>
                <a:lnTo>
                  <a:pt x="128642" y="90050"/>
                </a:lnTo>
                <a:lnTo>
                  <a:pt x="128642" y="141507"/>
                </a:lnTo>
                <a:close/>
                <a:moveTo>
                  <a:pt x="128642" y="231556"/>
                </a:moveTo>
                <a:lnTo>
                  <a:pt x="77185" y="231556"/>
                </a:lnTo>
                <a:lnTo>
                  <a:pt x="77185" y="180099"/>
                </a:lnTo>
                <a:lnTo>
                  <a:pt x="128642" y="180099"/>
                </a:lnTo>
                <a:lnTo>
                  <a:pt x="128642" y="231556"/>
                </a:lnTo>
                <a:close/>
                <a:moveTo>
                  <a:pt x="128642" y="334470"/>
                </a:moveTo>
                <a:lnTo>
                  <a:pt x="77185" y="334470"/>
                </a:lnTo>
                <a:lnTo>
                  <a:pt x="77185" y="283013"/>
                </a:lnTo>
                <a:lnTo>
                  <a:pt x="128642" y="283013"/>
                </a:lnTo>
                <a:lnTo>
                  <a:pt x="128642" y="334470"/>
                </a:lnTo>
                <a:close/>
                <a:moveTo>
                  <a:pt x="128642" y="437384"/>
                </a:moveTo>
                <a:lnTo>
                  <a:pt x="77185" y="437384"/>
                </a:lnTo>
                <a:lnTo>
                  <a:pt x="77185" y="385927"/>
                </a:lnTo>
                <a:lnTo>
                  <a:pt x="128642" y="385927"/>
                </a:lnTo>
                <a:lnTo>
                  <a:pt x="128642" y="437384"/>
                </a:lnTo>
                <a:close/>
                <a:moveTo>
                  <a:pt x="128642" y="540298"/>
                </a:moveTo>
                <a:lnTo>
                  <a:pt x="77185" y="540298"/>
                </a:lnTo>
                <a:lnTo>
                  <a:pt x="77185" y="488841"/>
                </a:lnTo>
                <a:lnTo>
                  <a:pt x="128642" y="488841"/>
                </a:lnTo>
                <a:lnTo>
                  <a:pt x="128642" y="540298"/>
                </a:lnTo>
                <a:close/>
                <a:moveTo>
                  <a:pt x="128642" y="643211"/>
                </a:moveTo>
                <a:lnTo>
                  <a:pt x="77185" y="643211"/>
                </a:lnTo>
                <a:lnTo>
                  <a:pt x="77185" y="591755"/>
                </a:lnTo>
                <a:lnTo>
                  <a:pt x="128642" y="591755"/>
                </a:lnTo>
                <a:lnTo>
                  <a:pt x="128642" y="643211"/>
                </a:lnTo>
                <a:close/>
                <a:moveTo>
                  <a:pt x="0" y="0"/>
                </a:moveTo>
                <a:lnTo>
                  <a:pt x="0" y="771854"/>
                </a:lnTo>
                <a:lnTo>
                  <a:pt x="128642" y="771854"/>
                </a:lnTo>
                <a:lnTo>
                  <a:pt x="128642" y="694668"/>
                </a:lnTo>
                <a:lnTo>
                  <a:pt x="180099" y="694668"/>
                </a:lnTo>
                <a:lnTo>
                  <a:pt x="180099" y="771854"/>
                </a:lnTo>
                <a:lnTo>
                  <a:pt x="308742" y="771854"/>
                </a:lnTo>
                <a:lnTo>
                  <a:pt x="308742" y="38593"/>
                </a:lnTo>
                <a:lnTo>
                  <a:pt x="0" y="0"/>
                </a:lnTo>
                <a:close/>
              </a:path>
            </a:pathLst>
          </a:custGeom>
          <a:solidFill>
            <a:schemeClr val="bg1"/>
          </a:solidFill>
          <a:ln w="1279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05557D6F-B799-D9A3-A31C-81181DB6F624}"/>
              </a:ext>
            </a:extLst>
          </p:cNvPr>
          <p:cNvSpPr/>
          <p:nvPr/>
        </p:nvSpPr>
        <p:spPr>
          <a:xfrm>
            <a:off x="7320615" y="228745"/>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60458174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0021-816B-BE3E-4759-CB252AF67382}"/>
              </a:ext>
            </a:extLst>
          </p:cNvPr>
          <p:cNvSpPr>
            <a:spLocks noGrp="1"/>
          </p:cNvSpPr>
          <p:nvPr>
            <p:ph type="ctrTitle"/>
          </p:nvPr>
        </p:nvSpPr>
        <p:spPr>
          <a:xfrm>
            <a:off x="651642" y="935421"/>
            <a:ext cx="9144000" cy="1092584"/>
          </a:xfrm>
        </p:spPr>
        <p:txBody>
          <a:bodyPr>
            <a:normAutofit/>
          </a:bodyPr>
          <a:lstStyle/>
          <a:p>
            <a:pPr algn="l"/>
            <a:r>
              <a:rPr lang="id-ID" sz="4400" dirty="0">
                <a:solidFill>
                  <a:schemeClr val="bg1"/>
                </a:solidFill>
              </a:rPr>
              <a:t>3.	C2C E-</a:t>
            </a:r>
            <a:r>
              <a:rPr lang="id-ID" sz="4400" dirty="0" err="1">
                <a:solidFill>
                  <a:schemeClr val="bg1"/>
                </a:solidFill>
              </a:rPr>
              <a:t>Commerce</a:t>
            </a:r>
            <a:endParaRPr lang="id-ID" sz="4400" dirty="0">
              <a:solidFill>
                <a:schemeClr val="bg1"/>
              </a:solidFill>
            </a:endParaRPr>
          </a:p>
        </p:txBody>
      </p:sp>
      <p:sp>
        <p:nvSpPr>
          <p:cNvPr id="3" name="Subtitle 2">
            <a:extLst>
              <a:ext uri="{FF2B5EF4-FFF2-40B4-BE49-F238E27FC236}">
                <a16:creationId xmlns:a16="http://schemas.microsoft.com/office/drawing/2014/main" id="{C69AA02D-BB91-F437-2330-9DA268C7B97E}"/>
              </a:ext>
            </a:extLst>
          </p:cNvPr>
          <p:cNvSpPr>
            <a:spLocks noGrp="1"/>
          </p:cNvSpPr>
          <p:nvPr>
            <p:ph type="subTitle" idx="1"/>
          </p:nvPr>
        </p:nvSpPr>
        <p:spPr>
          <a:xfrm>
            <a:off x="651642" y="2301766"/>
            <a:ext cx="10930758" cy="2956034"/>
          </a:xfrm>
        </p:spPr>
        <p:txBody>
          <a:bodyPr>
            <a:normAutofit fontScale="92500" lnSpcReduction="20000"/>
          </a:bodyPr>
          <a:lstStyle/>
          <a:p>
            <a:pPr algn="just">
              <a:lnSpc>
                <a:spcPct val="150000"/>
              </a:lnSpc>
            </a:pPr>
            <a:r>
              <a:rPr lang="id-ID" sz="2600" dirty="0">
                <a:solidFill>
                  <a:schemeClr val="bg1"/>
                </a:solidFill>
              </a:rPr>
              <a:t>C2C</a:t>
            </a:r>
            <a:r>
              <a:rPr lang="id-ID" dirty="0">
                <a:solidFill>
                  <a:schemeClr val="bg1"/>
                </a:solidFill>
              </a:rPr>
              <a:t> (</a:t>
            </a:r>
            <a:r>
              <a:rPr lang="id-ID" dirty="0" err="1">
                <a:solidFill>
                  <a:schemeClr val="bg1"/>
                </a:solidFill>
              </a:rPr>
              <a:t>consumer</a:t>
            </a:r>
            <a:r>
              <a:rPr lang="id-ID" dirty="0">
                <a:solidFill>
                  <a:schemeClr val="bg1"/>
                </a:solidFill>
              </a:rPr>
              <a:t> </a:t>
            </a:r>
            <a:r>
              <a:rPr lang="id-ID" dirty="0" err="1">
                <a:solidFill>
                  <a:schemeClr val="bg1"/>
                </a:solidFill>
              </a:rPr>
              <a:t>to</a:t>
            </a:r>
            <a:r>
              <a:rPr lang="id-ID" dirty="0">
                <a:solidFill>
                  <a:schemeClr val="bg1"/>
                </a:solidFill>
              </a:rPr>
              <a:t> </a:t>
            </a:r>
            <a:r>
              <a:rPr lang="id-ID" dirty="0" err="1">
                <a:solidFill>
                  <a:schemeClr val="bg1"/>
                </a:solidFill>
              </a:rPr>
              <a:t>consumer</a:t>
            </a:r>
            <a:r>
              <a:rPr lang="id-ID" dirty="0">
                <a:solidFill>
                  <a:schemeClr val="bg1"/>
                </a:solidFill>
              </a:rPr>
              <a:t>) Dalam kategori ini, konsumen individu dapat menjual maupun membeli produk dari konsumen lainnya. </a:t>
            </a:r>
            <a:r>
              <a:rPr lang="id-ID" dirty="0" err="1">
                <a:solidFill>
                  <a:schemeClr val="bg1"/>
                </a:solidFill>
              </a:rPr>
              <a:t>Bukalapak</a:t>
            </a:r>
            <a:r>
              <a:rPr lang="id-ID" dirty="0">
                <a:solidFill>
                  <a:schemeClr val="bg1"/>
                </a:solidFill>
              </a:rPr>
              <a:t>, </a:t>
            </a:r>
            <a:r>
              <a:rPr lang="id-ID" dirty="0" err="1">
                <a:solidFill>
                  <a:schemeClr val="bg1"/>
                </a:solidFill>
              </a:rPr>
              <a:t>Shopee</a:t>
            </a:r>
            <a:r>
              <a:rPr lang="id-ID" dirty="0">
                <a:solidFill>
                  <a:schemeClr val="bg1"/>
                </a:solidFill>
              </a:rPr>
              <a:t>, dan Tokopedia merupakan beberapa contoh </a:t>
            </a:r>
            <a:r>
              <a:rPr lang="id-ID" dirty="0" err="1">
                <a:solidFill>
                  <a:schemeClr val="bg1"/>
                </a:solidFill>
              </a:rPr>
              <a:t>online</a:t>
            </a:r>
            <a:r>
              <a:rPr lang="id-ID" dirty="0">
                <a:solidFill>
                  <a:schemeClr val="bg1"/>
                </a:solidFill>
              </a:rPr>
              <a:t> </a:t>
            </a:r>
            <a:r>
              <a:rPr lang="id-ID" dirty="0" err="1">
                <a:solidFill>
                  <a:schemeClr val="bg1"/>
                </a:solidFill>
              </a:rPr>
              <a:t>marketplace</a:t>
            </a:r>
            <a:r>
              <a:rPr lang="id-ID" dirty="0">
                <a:solidFill>
                  <a:schemeClr val="bg1"/>
                </a:solidFill>
              </a:rPr>
              <a:t> yang paling dikenal di Indonesia. </a:t>
            </a:r>
          </a:p>
          <a:p>
            <a:pPr algn="just">
              <a:lnSpc>
                <a:spcPct val="150000"/>
              </a:lnSpc>
            </a:pPr>
            <a:r>
              <a:rPr lang="id-ID" dirty="0">
                <a:solidFill>
                  <a:schemeClr val="bg1"/>
                </a:solidFill>
              </a:rPr>
              <a:t>Selain melalui </a:t>
            </a:r>
            <a:r>
              <a:rPr lang="id-ID" dirty="0" err="1">
                <a:solidFill>
                  <a:schemeClr val="bg1"/>
                </a:solidFill>
              </a:rPr>
              <a:t>marketplace</a:t>
            </a:r>
            <a:r>
              <a:rPr lang="id-ID" dirty="0">
                <a:solidFill>
                  <a:schemeClr val="bg1"/>
                </a:solidFill>
              </a:rPr>
              <a:t>, kegiatan jual beli juga </a:t>
            </a:r>
            <a:r>
              <a:rPr lang="id-ID" dirty="0" err="1">
                <a:solidFill>
                  <a:schemeClr val="bg1"/>
                </a:solidFill>
              </a:rPr>
              <a:t>juga</a:t>
            </a:r>
            <a:r>
              <a:rPr lang="id-ID" dirty="0">
                <a:solidFill>
                  <a:schemeClr val="bg1"/>
                </a:solidFill>
              </a:rPr>
              <a:t> dapat dilakukan secara langsung antar individu, tanpa adanya termasuk dari pihak ketiga. Beberapa contoh platform dengan model bisnis ini adalah OLX, </a:t>
            </a:r>
            <a:r>
              <a:rPr lang="id-ID" dirty="0" err="1">
                <a:solidFill>
                  <a:schemeClr val="bg1"/>
                </a:solidFill>
              </a:rPr>
              <a:t>Kaskus</a:t>
            </a:r>
            <a:r>
              <a:rPr lang="id-ID" dirty="0">
                <a:solidFill>
                  <a:schemeClr val="bg1"/>
                </a:solidFill>
              </a:rPr>
              <a:t>, hingga melalui Instagram.</a:t>
            </a:r>
          </a:p>
        </p:txBody>
      </p:sp>
      <p:sp>
        <p:nvSpPr>
          <p:cNvPr id="6" name="Freeform: Shape 5">
            <a:extLst>
              <a:ext uri="{FF2B5EF4-FFF2-40B4-BE49-F238E27FC236}">
                <a16:creationId xmlns:a16="http://schemas.microsoft.com/office/drawing/2014/main" id="{1A319CEF-9F60-DD2C-6F09-C799AA7DC745}"/>
              </a:ext>
            </a:extLst>
          </p:cNvPr>
          <p:cNvSpPr/>
          <p:nvPr/>
        </p:nvSpPr>
        <p:spPr>
          <a:xfrm>
            <a:off x="5783754" y="1535878"/>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A4E22E94-8E8D-E977-E708-0D658BC17F44}"/>
              </a:ext>
            </a:extLst>
          </p:cNvPr>
          <p:cNvSpPr/>
          <p:nvPr/>
        </p:nvSpPr>
        <p:spPr>
          <a:xfrm>
            <a:off x="6143953" y="1638792"/>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3F567955-70CD-C840-4463-263230231F17}"/>
              </a:ext>
            </a:extLst>
          </p:cNvPr>
          <p:cNvSpPr/>
          <p:nvPr/>
        </p:nvSpPr>
        <p:spPr>
          <a:xfrm>
            <a:off x="5963854" y="1201408"/>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1581630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87907D7-4C8D-3EAC-6BE1-3C7B142EC12B}"/>
              </a:ext>
            </a:extLst>
          </p:cNvPr>
          <p:cNvSpPr/>
          <p:nvPr/>
        </p:nvSpPr>
        <p:spPr>
          <a:xfrm>
            <a:off x="402021" y="512067"/>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5" name="Freeform: Shape 4">
            <a:extLst>
              <a:ext uri="{FF2B5EF4-FFF2-40B4-BE49-F238E27FC236}">
                <a16:creationId xmlns:a16="http://schemas.microsoft.com/office/drawing/2014/main" id="{1E5D6870-DEB2-018E-038C-33FC8C3EEA8C}"/>
              </a:ext>
            </a:extLst>
          </p:cNvPr>
          <p:cNvSpPr/>
          <p:nvPr/>
        </p:nvSpPr>
        <p:spPr>
          <a:xfrm>
            <a:off x="3117120" y="4426952"/>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6" name="Freeform: Shape 5">
            <a:extLst>
              <a:ext uri="{FF2B5EF4-FFF2-40B4-BE49-F238E27FC236}">
                <a16:creationId xmlns:a16="http://schemas.microsoft.com/office/drawing/2014/main" id="{00FD646A-C285-AFBF-7F82-81F1316B6C0D}"/>
              </a:ext>
            </a:extLst>
          </p:cNvPr>
          <p:cNvSpPr/>
          <p:nvPr/>
        </p:nvSpPr>
        <p:spPr>
          <a:xfrm>
            <a:off x="11160818" y="357697"/>
            <a:ext cx="308741" cy="771853"/>
          </a:xfrm>
          <a:custGeom>
            <a:avLst/>
            <a:gdLst>
              <a:gd name="connsiteX0" fmla="*/ 231556 w 308741"/>
              <a:gd name="connsiteY0" fmla="*/ 141507 h 771853"/>
              <a:gd name="connsiteX1" fmla="*/ 180099 w 308741"/>
              <a:gd name="connsiteY1" fmla="*/ 141507 h 771853"/>
              <a:gd name="connsiteX2" fmla="*/ 180099 w 308741"/>
              <a:gd name="connsiteY2" fmla="*/ 90050 h 771853"/>
              <a:gd name="connsiteX3" fmla="*/ 231556 w 308741"/>
              <a:gd name="connsiteY3" fmla="*/ 90050 h 771853"/>
              <a:gd name="connsiteX4" fmla="*/ 231556 w 308741"/>
              <a:gd name="connsiteY4" fmla="*/ 141507 h 771853"/>
              <a:gd name="connsiteX5" fmla="*/ 231556 w 308741"/>
              <a:gd name="connsiteY5" fmla="*/ 231556 h 771853"/>
              <a:gd name="connsiteX6" fmla="*/ 180099 w 308741"/>
              <a:gd name="connsiteY6" fmla="*/ 231556 h 771853"/>
              <a:gd name="connsiteX7" fmla="*/ 180099 w 308741"/>
              <a:gd name="connsiteY7" fmla="*/ 180099 h 771853"/>
              <a:gd name="connsiteX8" fmla="*/ 231556 w 308741"/>
              <a:gd name="connsiteY8" fmla="*/ 180099 h 771853"/>
              <a:gd name="connsiteX9" fmla="*/ 231556 w 308741"/>
              <a:gd name="connsiteY9" fmla="*/ 231556 h 771853"/>
              <a:gd name="connsiteX10" fmla="*/ 231556 w 308741"/>
              <a:gd name="connsiteY10" fmla="*/ 334470 h 771853"/>
              <a:gd name="connsiteX11" fmla="*/ 180099 w 308741"/>
              <a:gd name="connsiteY11" fmla="*/ 334470 h 771853"/>
              <a:gd name="connsiteX12" fmla="*/ 180099 w 308741"/>
              <a:gd name="connsiteY12" fmla="*/ 283013 h 771853"/>
              <a:gd name="connsiteX13" fmla="*/ 231556 w 308741"/>
              <a:gd name="connsiteY13" fmla="*/ 283013 h 771853"/>
              <a:gd name="connsiteX14" fmla="*/ 231556 w 308741"/>
              <a:gd name="connsiteY14" fmla="*/ 334470 h 771853"/>
              <a:gd name="connsiteX15" fmla="*/ 231556 w 308741"/>
              <a:gd name="connsiteY15" fmla="*/ 437384 h 771853"/>
              <a:gd name="connsiteX16" fmla="*/ 180099 w 308741"/>
              <a:gd name="connsiteY16" fmla="*/ 437384 h 771853"/>
              <a:gd name="connsiteX17" fmla="*/ 180099 w 308741"/>
              <a:gd name="connsiteY17" fmla="*/ 385927 h 771853"/>
              <a:gd name="connsiteX18" fmla="*/ 231556 w 308741"/>
              <a:gd name="connsiteY18" fmla="*/ 385927 h 771853"/>
              <a:gd name="connsiteX19" fmla="*/ 231556 w 308741"/>
              <a:gd name="connsiteY19" fmla="*/ 437384 h 771853"/>
              <a:gd name="connsiteX20" fmla="*/ 231556 w 308741"/>
              <a:gd name="connsiteY20" fmla="*/ 540298 h 771853"/>
              <a:gd name="connsiteX21" fmla="*/ 180099 w 308741"/>
              <a:gd name="connsiteY21" fmla="*/ 540298 h 771853"/>
              <a:gd name="connsiteX22" fmla="*/ 180099 w 308741"/>
              <a:gd name="connsiteY22" fmla="*/ 488841 h 771853"/>
              <a:gd name="connsiteX23" fmla="*/ 231556 w 308741"/>
              <a:gd name="connsiteY23" fmla="*/ 488841 h 771853"/>
              <a:gd name="connsiteX24" fmla="*/ 231556 w 308741"/>
              <a:gd name="connsiteY24" fmla="*/ 540298 h 771853"/>
              <a:gd name="connsiteX25" fmla="*/ 231556 w 308741"/>
              <a:gd name="connsiteY25" fmla="*/ 643211 h 771853"/>
              <a:gd name="connsiteX26" fmla="*/ 180099 w 308741"/>
              <a:gd name="connsiteY26" fmla="*/ 643211 h 771853"/>
              <a:gd name="connsiteX27" fmla="*/ 180099 w 308741"/>
              <a:gd name="connsiteY27" fmla="*/ 591755 h 771853"/>
              <a:gd name="connsiteX28" fmla="*/ 231556 w 308741"/>
              <a:gd name="connsiteY28" fmla="*/ 591755 h 771853"/>
              <a:gd name="connsiteX29" fmla="*/ 231556 w 308741"/>
              <a:gd name="connsiteY29" fmla="*/ 643211 h 771853"/>
              <a:gd name="connsiteX30" fmla="*/ 128642 w 308741"/>
              <a:gd name="connsiteY30" fmla="*/ 141507 h 771853"/>
              <a:gd name="connsiteX31" fmla="*/ 77185 w 308741"/>
              <a:gd name="connsiteY31" fmla="*/ 141507 h 771853"/>
              <a:gd name="connsiteX32" fmla="*/ 77185 w 308741"/>
              <a:gd name="connsiteY32" fmla="*/ 90050 h 771853"/>
              <a:gd name="connsiteX33" fmla="*/ 128642 w 308741"/>
              <a:gd name="connsiteY33" fmla="*/ 90050 h 771853"/>
              <a:gd name="connsiteX34" fmla="*/ 128642 w 308741"/>
              <a:gd name="connsiteY34" fmla="*/ 141507 h 771853"/>
              <a:gd name="connsiteX35" fmla="*/ 128642 w 308741"/>
              <a:gd name="connsiteY35" fmla="*/ 231556 h 771853"/>
              <a:gd name="connsiteX36" fmla="*/ 77185 w 308741"/>
              <a:gd name="connsiteY36" fmla="*/ 231556 h 771853"/>
              <a:gd name="connsiteX37" fmla="*/ 77185 w 308741"/>
              <a:gd name="connsiteY37" fmla="*/ 180099 h 771853"/>
              <a:gd name="connsiteX38" fmla="*/ 128642 w 308741"/>
              <a:gd name="connsiteY38" fmla="*/ 180099 h 771853"/>
              <a:gd name="connsiteX39" fmla="*/ 128642 w 308741"/>
              <a:gd name="connsiteY39" fmla="*/ 231556 h 771853"/>
              <a:gd name="connsiteX40" fmla="*/ 128642 w 308741"/>
              <a:gd name="connsiteY40" fmla="*/ 334470 h 771853"/>
              <a:gd name="connsiteX41" fmla="*/ 77185 w 308741"/>
              <a:gd name="connsiteY41" fmla="*/ 334470 h 771853"/>
              <a:gd name="connsiteX42" fmla="*/ 77185 w 308741"/>
              <a:gd name="connsiteY42" fmla="*/ 283013 h 771853"/>
              <a:gd name="connsiteX43" fmla="*/ 128642 w 308741"/>
              <a:gd name="connsiteY43" fmla="*/ 283013 h 771853"/>
              <a:gd name="connsiteX44" fmla="*/ 128642 w 308741"/>
              <a:gd name="connsiteY44" fmla="*/ 334470 h 771853"/>
              <a:gd name="connsiteX45" fmla="*/ 128642 w 308741"/>
              <a:gd name="connsiteY45" fmla="*/ 437384 h 771853"/>
              <a:gd name="connsiteX46" fmla="*/ 77185 w 308741"/>
              <a:gd name="connsiteY46" fmla="*/ 437384 h 771853"/>
              <a:gd name="connsiteX47" fmla="*/ 77185 w 308741"/>
              <a:gd name="connsiteY47" fmla="*/ 385927 h 771853"/>
              <a:gd name="connsiteX48" fmla="*/ 128642 w 308741"/>
              <a:gd name="connsiteY48" fmla="*/ 385927 h 771853"/>
              <a:gd name="connsiteX49" fmla="*/ 128642 w 308741"/>
              <a:gd name="connsiteY49" fmla="*/ 437384 h 771853"/>
              <a:gd name="connsiteX50" fmla="*/ 128642 w 308741"/>
              <a:gd name="connsiteY50" fmla="*/ 540298 h 771853"/>
              <a:gd name="connsiteX51" fmla="*/ 77185 w 308741"/>
              <a:gd name="connsiteY51" fmla="*/ 540298 h 771853"/>
              <a:gd name="connsiteX52" fmla="*/ 77185 w 308741"/>
              <a:gd name="connsiteY52" fmla="*/ 488841 h 771853"/>
              <a:gd name="connsiteX53" fmla="*/ 128642 w 308741"/>
              <a:gd name="connsiteY53" fmla="*/ 488841 h 771853"/>
              <a:gd name="connsiteX54" fmla="*/ 128642 w 308741"/>
              <a:gd name="connsiteY54" fmla="*/ 540298 h 771853"/>
              <a:gd name="connsiteX55" fmla="*/ 128642 w 308741"/>
              <a:gd name="connsiteY55" fmla="*/ 643211 h 771853"/>
              <a:gd name="connsiteX56" fmla="*/ 77185 w 308741"/>
              <a:gd name="connsiteY56" fmla="*/ 643211 h 771853"/>
              <a:gd name="connsiteX57" fmla="*/ 77185 w 308741"/>
              <a:gd name="connsiteY57" fmla="*/ 591755 h 771853"/>
              <a:gd name="connsiteX58" fmla="*/ 128642 w 308741"/>
              <a:gd name="connsiteY58" fmla="*/ 591755 h 771853"/>
              <a:gd name="connsiteX59" fmla="*/ 128642 w 308741"/>
              <a:gd name="connsiteY59" fmla="*/ 643211 h 771853"/>
              <a:gd name="connsiteX60" fmla="*/ 0 w 308741"/>
              <a:gd name="connsiteY60" fmla="*/ 0 h 771853"/>
              <a:gd name="connsiteX61" fmla="*/ 0 w 308741"/>
              <a:gd name="connsiteY61" fmla="*/ 771854 h 771853"/>
              <a:gd name="connsiteX62" fmla="*/ 128642 w 308741"/>
              <a:gd name="connsiteY62" fmla="*/ 771854 h 771853"/>
              <a:gd name="connsiteX63" fmla="*/ 128642 w 308741"/>
              <a:gd name="connsiteY63" fmla="*/ 694668 h 771853"/>
              <a:gd name="connsiteX64" fmla="*/ 180099 w 308741"/>
              <a:gd name="connsiteY64" fmla="*/ 694668 h 771853"/>
              <a:gd name="connsiteX65" fmla="*/ 180099 w 308741"/>
              <a:gd name="connsiteY65" fmla="*/ 771854 h 771853"/>
              <a:gd name="connsiteX66" fmla="*/ 308742 w 308741"/>
              <a:gd name="connsiteY66" fmla="*/ 771854 h 771853"/>
              <a:gd name="connsiteX67" fmla="*/ 308742 w 308741"/>
              <a:gd name="connsiteY67" fmla="*/ 38593 h 771853"/>
              <a:gd name="connsiteX68" fmla="*/ 0 w 308741"/>
              <a:gd name="connsiteY68" fmla="*/ 0 h 7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8741" h="771853">
                <a:moveTo>
                  <a:pt x="231556" y="141507"/>
                </a:moveTo>
                <a:lnTo>
                  <a:pt x="180099" y="141507"/>
                </a:lnTo>
                <a:lnTo>
                  <a:pt x="180099" y="90050"/>
                </a:lnTo>
                <a:lnTo>
                  <a:pt x="231556" y="90050"/>
                </a:lnTo>
                <a:lnTo>
                  <a:pt x="231556" y="141507"/>
                </a:lnTo>
                <a:close/>
                <a:moveTo>
                  <a:pt x="231556" y="231556"/>
                </a:moveTo>
                <a:lnTo>
                  <a:pt x="180099" y="231556"/>
                </a:lnTo>
                <a:lnTo>
                  <a:pt x="180099" y="180099"/>
                </a:lnTo>
                <a:lnTo>
                  <a:pt x="231556" y="180099"/>
                </a:lnTo>
                <a:lnTo>
                  <a:pt x="231556" y="231556"/>
                </a:lnTo>
                <a:close/>
                <a:moveTo>
                  <a:pt x="231556" y="334470"/>
                </a:moveTo>
                <a:lnTo>
                  <a:pt x="180099" y="334470"/>
                </a:lnTo>
                <a:lnTo>
                  <a:pt x="180099" y="283013"/>
                </a:lnTo>
                <a:lnTo>
                  <a:pt x="231556" y="283013"/>
                </a:lnTo>
                <a:lnTo>
                  <a:pt x="231556" y="334470"/>
                </a:lnTo>
                <a:close/>
                <a:moveTo>
                  <a:pt x="231556" y="437384"/>
                </a:moveTo>
                <a:lnTo>
                  <a:pt x="180099" y="437384"/>
                </a:lnTo>
                <a:lnTo>
                  <a:pt x="180099" y="385927"/>
                </a:lnTo>
                <a:lnTo>
                  <a:pt x="231556" y="385927"/>
                </a:lnTo>
                <a:lnTo>
                  <a:pt x="231556" y="437384"/>
                </a:lnTo>
                <a:close/>
                <a:moveTo>
                  <a:pt x="231556" y="540298"/>
                </a:moveTo>
                <a:lnTo>
                  <a:pt x="180099" y="540298"/>
                </a:lnTo>
                <a:lnTo>
                  <a:pt x="180099" y="488841"/>
                </a:lnTo>
                <a:lnTo>
                  <a:pt x="231556" y="488841"/>
                </a:lnTo>
                <a:lnTo>
                  <a:pt x="231556" y="540298"/>
                </a:lnTo>
                <a:close/>
                <a:moveTo>
                  <a:pt x="231556" y="643211"/>
                </a:moveTo>
                <a:lnTo>
                  <a:pt x="180099" y="643211"/>
                </a:lnTo>
                <a:lnTo>
                  <a:pt x="180099" y="591755"/>
                </a:lnTo>
                <a:lnTo>
                  <a:pt x="231556" y="591755"/>
                </a:lnTo>
                <a:lnTo>
                  <a:pt x="231556" y="643211"/>
                </a:lnTo>
                <a:close/>
                <a:moveTo>
                  <a:pt x="128642" y="141507"/>
                </a:moveTo>
                <a:lnTo>
                  <a:pt x="77185" y="141507"/>
                </a:lnTo>
                <a:lnTo>
                  <a:pt x="77185" y="90050"/>
                </a:lnTo>
                <a:lnTo>
                  <a:pt x="128642" y="90050"/>
                </a:lnTo>
                <a:lnTo>
                  <a:pt x="128642" y="141507"/>
                </a:lnTo>
                <a:close/>
                <a:moveTo>
                  <a:pt x="128642" y="231556"/>
                </a:moveTo>
                <a:lnTo>
                  <a:pt x="77185" y="231556"/>
                </a:lnTo>
                <a:lnTo>
                  <a:pt x="77185" y="180099"/>
                </a:lnTo>
                <a:lnTo>
                  <a:pt x="128642" y="180099"/>
                </a:lnTo>
                <a:lnTo>
                  <a:pt x="128642" y="231556"/>
                </a:lnTo>
                <a:close/>
                <a:moveTo>
                  <a:pt x="128642" y="334470"/>
                </a:moveTo>
                <a:lnTo>
                  <a:pt x="77185" y="334470"/>
                </a:lnTo>
                <a:lnTo>
                  <a:pt x="77185" y="283013"/>
                </a:lnTo>
                <a:lnTo>
                  <a:pt x="128642" y="283013"/>
                </a:lnTo>
                <a:lnTo>
                  <a:pt x="128642" y="334470"/>
                </a:lnTo>
                <a:close/>
                <a:moveTo>
                  <a:pt x="128642" y="437384"/>
                </a:moveTo>
                <a:lnTo>
                  <a:pt x="77185" y="437384"/>
                </a:lnTo>
                <a:lnTo>
                  <a:pt x="77185" y="385927"/>
                </a:lnTo>
                <a:lnTo>
                  <a:pt x="128642" y="385927"/>
                </a:lnTo>
                <a:lnTo>
                  <a:pt x="128642" y="437384"/>
                </a:lnTo>
                <a:close/>
                <a:moveTo>
                  <a:pt x="128642" y="540298"/>
                </a:moveTo>
                <a:lnTo>
                  <a:pt x="77185" y="540298"/>
                </a:lnTo>
                <a:lnTo>
                  <a:pt x="77185" y="488841"/>
                </a:lnTo>
                <a:lnTo>
                  <a:pt x="128642" y="488841"/>
                </a:lnTo>
                <a:lnTo>
                  <a:pt x="128642" y="540298"/>
                </a:lnTo>
                <a:close/>
                <a:moveTo>
                  <a:pt x="128642" y="643211"/>
                </a:moveTo>
                <a:lnTo>
                  <a:pt x="77185" y="643211"/>
                </a:lnTo>
                <a:lnTo>
                  <a:pt x="77185" y="591755"/>
                </a:lnTo>
                <a:lnTo>
                  <a:pt x="128642" y="591755"/>
                </a:lnTo>
                <a:lnTo>
                  <a:pt x="128642" y="643211"/>
                </a:lnTo>
                <a:close/>
                <a:moveTo>
                  <a:pt x="0" y="0"/>
                </a:moveTo>
                <a:lnTo>
                  <a:pt x="0" y="771854"/>
                </a:lnTo>
                <a:lnTo>
                  <a:pt x="128642" y="771854"/>
                </a:lnTo>
                <a:lnTo>
                  <a:pt x="128642" y="694668"/>
                </a:lnTo>
                <a:lnTo>
                  <a:pt x="180099" y="694668"/>
                </a:lnTo>
                <a:lnTo>
                  <a:pt x="180099" y="771854"/>
                </a:lnTo>
                <a:lnTo>
                  <a:pt x="308742" y="771854"/>
                </a:lnTo>
                <a:lnTo>
                  <a:pt x="308742" y="38593"/>
                </a:lnTo>
                <a:lnTo>
                  <a:pt x="0" y="0"/>
                </a:lnTo>
                <a:close/>
              </a:path>
            </a:pathLst>
          </a:custGeom>
          <a:solidFill>
            <a:schemeClr val="bg1"/>
          </a:solidFill>
          <a:ln w="12799" cap="flat">
            <a:noFill/>
            <a:prstDash val="solid"/>
            <a:miter/>
          </a:ln>
        </p:spPr>
        <p:txBody>
          <a:bodyPr rtlCol="0" anchor="ctr"/>
          <a:lstStyle/>
          <a:p>
            <a:endParaRPr lang="id-ID" dirty="0"/>
          </a:p>
        </p:txBody>
      </p:sp>
      <p:sp>
        <p:nvSpPr>
          <p:cNvPr id="7" name="Freeform: Shape 6">
            <a:extLst>
              <a:ext uri="{FF2B5EF4-FFF2-40B4-BE49-F238E27FC236}">
                <a16:creationId xmlns:a16="http://schemas.microsoft.com/office/drawing/2014/main" id="{2D941AB3-29B6-4595-1B05-9B804FB016B8}"/>
              </a:ext>
            </a:extLst>
          </p:cNvPr>
          <p:cNvSpPr/>
          <p:nvPr/>
        </p:nvSpPr>
        <p:spPr>
          <a:xfrm>
            <a:off x="5311921" y="357697"/>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2954391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1DB2-541B-3422-F897-7F652D5ADA03}"/>
              </a:ext>
            </a:extLst>
          </p:cNvPr>
          <p:cNvSpPr>
            <a:spLocks noGrp="1"/>
          </p:cNvSpPr>
          <p:nvPr>
            <p:ph type="ctrTitle"/>
          </p:nvPr>
        </p:nvSpPr>
        <p:spPr>
          <a:xfrm>
            <a:off x="620110" y="819806"/>
            <a:ext cx="9144000" cy="1187177"/>
          </a:xfrm>
        </p:spPr>
        <p:txBody>
          <a:bodyPr>
            <a:normAutofit/>
          </a:bodyPr>
          <a:lstStyle/>
          <a:p>
            <a:pPr algn="l"/>
            <a:r>
              <a:rPr lang="id-ID" sz="4400" dirty="0">
                <a:solidFill>
                  <a:schemeClr val="bg1"/>
                </a:solidFill>
              </a:rPr>
              <a:t>4.	C2B E-</a:t>
            </a:r>
            <a:r>
              <a:rPr lang="id-ID" sz="4400" dirty="0" err="1">
                <a:solidFill>
                  <a:schemeClr val="bg1"/>
                </a:solidFill>
              </a:rPr>
              <a:t>Commerce</a:t>
            </a:r>
            <a:endParaRPr lang="id-ID" sz="4400" dirty="0">
              <a:solidFill>
                <a:schemeClr val="bg1"/>
              </a:solidFill>
            </a:endParaRPr>
          </a:p>
        </p:txBody>
      </p:sp>
      <p:sp>
        <p:nvSpPr>
          <p:cNvPr id="3" name="Subtitle 2">
            <a:extLst>
              <a:ext uri="{FF2B5EF4-FFF2-40B4-BE49-F238E27FC236}">
                <a16:creationId xmlns:a16="http://schemas.microsoft.com/office/drawing/2014/main" id="{96A7E53D-8D7F-BDF9-F8F1-9B9BA8C60821}"/>
              </a:ext>
            </a:extLst>
          </p:cNvPr>
          <p:cNvSpPr>
            <a:spLocks noGrp="1"/>
          </p:cNvSpPr>
          <p:nvPr>
            <p:ph type="subTitle" idx="1"/>
          </p:nvPr>
        </p:nvSpPr>
        <p:spPr>
          <a:xfrm>
            <a:off x="620109" y="2351306"/>
            <a:ext cx="10983311" cy="3686887"/>
          </a:xfrm>
        </p:spPr>
        <p:txBody>
          <a:bodyPr/>
          <a:lstStyle/>
          <a:p>
            <a:pPr algn="l">
              <a:lnSpc>
                <a:spcPct val="150000"/>
              </a:lnSpc>
            </a:pPr>
            <a:r>
              <a:rPr lang="id-ID" dirty="0" err="1">
                <a:solidFill>
                  <a:schemeClr val="bg1"/>
                </a:solidFill>
              </a:rPr>
              <a:t>Customer</a:t>
            </a:r>
            <a:r>
              <a:rPr lang="id-ID" dirty="0">
                <a:solidFill>
                  <a:schemeClr val="bg1"/>
                </a:solidFill>
              </a:rPr>
              <a:t> </a:t>
            </a:r>
            <a:r>
              <a:rPr lang="id-ID" dirty="0" err="1">
                <a:solidFill>
                  <a:schemeClr val="bg1"/>
                </a:solidFill>
              </a:rPr>
              <a:t>to</a:t>
            </a:r>
            <a:r>
              <a:rPr lang="id-ID" dirty="0">
                <a:solidFill>
                  <a:schemeClr val="bg1"/>
                </a:solidFill>
              </a:rPr>
              <a:t> </a:t>
            </a:r>
            <a:r>
              <a:rPr lang="id-ID" dirty="0" err="1">
                <a:solidFill>
                  <a:schemeClr val="bg1"/>
                </a:solidFill>
              </a:rPr>
              <a:t>business</a:t>
            </a:r>
            <a:r>
              <a:rPr lang="id-ID" dirty="0">
                <a:solidFill>
                  <a:schemeClr val="bg1"/>
                </a:solidFill>
              </a:rPr>
              <a:t> (C2B) adalah model bisnis </a:t>
            </a:r>
            <a:r>
              <a:rPr lang="id-ID" dirty="0" err="1">
                <a:solidFill>
                  <a:schemeClr val="bg1"/>
                </a:solidFill>
              </a:rPr>
              <a:t>dimana</a:t>
            </a:r>
            <a:r>
              <a:rPr lang="id-ID" dirty="0">
                <a:solidFill>
                  <a:schemeClr val="bg1"/>
                </a:solidFill>
              </a:rPr>
              <a:t> konsumen atau </a:t>
            </a:r>
            <a:r>
              <a:rPr lang="id-ID" dirty="0" err="1">
                <a:solidFill>
                  <a:schemeClr val="bg1"/>
                </a:solidFill>
              </a:rPr>
              <a:t>end-use</a:t>
            </a:r>
            <a:r>
              <a:rPr lang="id-ID" dirty="0">
                <a:solidFill>
                  <a:schemeClr val="bg1"/>
                </a:solidFill>
              </a:rPr>
              <a:t> menyediakan produk atau layanan ke perusahaan. Ini adalah model kebalikan dari B2C, di mana bisnis menghasilkan produk dan layanan untuk konsumsi konsumen. Contoh platform C2B, yakni istockphoto.com yang menjadi media bagi para fotografer individu untuk mendapatkan royalti apabila ada yang menggunakan fotonya.</a:t>
            </a:r>
          </a:p>
        </p:txBody>
      </p:sp>
      <p:sp>
        <p:nvSpPr>
          <p:cNvPr id="6" name="Freeform: Shape 5">
            <a:extLst>
              <a:ext uri="{FF2B5EF4-FFF2-40B4-BE49-F238E27FC236}">
                <a16:creationId xmlns:a16="http://schemas.microsoft.com/office/drawing/2014/main" id="{F9EE3DF0-EFCC-78AD-DD82-BAC5D8105B8D}"/>
              </a:ext>
            </a:extLst>
          </p:cNvPr>
          <p:cNvSpPr/>
          <p:nvPr/>
        </p:nvSpPr>
        <p:spPr>
          <a:xfrm>
            <a:off x="5745654" y="1497340"/>
            <a:ext cx="308741" cy="463112"/>
          </a:xfrm>
          <a:custGeom>
            <a:avLst/>
            <a:gdLst>
              <a:gd name="connsiteX0" fmla="*/ 77185 w 308741"/>
              <a:gd name="connsiteY0" fmla="*/ 283013 h 463112"/>
              <a:gd name="connsiteX1" fmla="*/ 128642 w 308741"/>
              <a:gd name="connsiteY1" fmla="*/ 283013 h 463112"/>
              <a:gd name="connsiteX2" fmla="*/ 128642 w 308741"/>
              <a:gd name="connsiteY2" fmla="*/ 334470 h 463112"/>
              <a:gd name="connsiteX3" fmla="*/ 77185 w 308741"/>
              <a:gd name="connsiteY3" fmla="*/ 334470 h 463112"/>
              <a:gd name="connsiteX4" fmla="*/ 77185 w 308741"/>
              <a:gd name="connsiteY4" fmla="*/ 283013 h 463112"/>
              <a:gd name="connsiteX5" fmla="*/ 77185 w 308741"/>
              <a:gd name="connsiteY5" fmla="*/ 180099 h 463112"/>
              <a:gd name="connsiteX6" fmla="*/ 128642 w 308741"/>
              <a:gd name="connsiteY6" fmla="*/ 180099 h 463112"/>
              <a:gd name="connsiteX7" fmla="*/ 128642 w 308741"/>
              <a:gd name="connsiteY7" fmla="*/ 231556 h 463112"/>
              <a:gd name="connsiteX8" fmla="*/ 77185 w 308741"/>
              <a:gd name="connsiteY8" fmla="*/ 231556 h 463112"/>
              <a:gd name="connsiteX9" fmla="*/ 77185 w 308741"/>
              <a:gd name="connsiteY9" fmla="*/ 180099 h 463112"/>
              <a:gd name="connsiteX10" fmla="*/ 77185 w 308741"/>
              <a:gd name="connsiteY10" fmla="*/ 77185 h 463112"/>
              <a:gd name="connsiteX11" fmla="*/ 128642 w 308741"/>
              <a:gd name="connsiteY11" fmla="*/ 77185 h 463112"/>
              <a:gd name="connsiteX12" fmla="*/ 128642 w 308741"/>
              <a:gd name="connsiteY12" fmla="*/ 128642 h 463112"/>
              <a:gd name="connsiteX13" fmla="*/ 77185 w 308741"/>
              <a:gd name="connsiteY13" fmla="*/ 128642 h 463112"/>
              <a:gd name="connsiteX14" fmla="*/ 77185 w 308741"/>
              <a:gd name="connsiteY14" fmla="*/ 77185 h 463112"/>
              <a:gd name="connsiteX15" fmla="*/ 180099 w 308741"/>
              <a:gd name="connsiteY15" fmla="*/ 283013 h 463112"/>
              <a:gd name="connsiteX16" fmla="*/ 231556 w 308741"/>
              <a:gd name="connsiteY16" fmla="*/ 283013 h 463112"/>
              <a:gd name="connsiteX17" fmla="*/ 231556 w 308741"/>
              <a:gd name="connsiteY17" fmla="*/ 334470 h 463112"/>
              <a:gd name="connsiteX18" fmla="*/ 180099 w 308741"/>
              <a:gd name="connsiteY18" fmla="*/ 334470 h 463112"/>
              <a:gd name="connsiteX19" fmla="*/ 180099 w 308741"/>
              <a:gd name="connsiteY19" fmla="*/ 283013 h 463112"/>
              <a:gd name="connsiteX20" fmla="*/ 180099 w 308741"/>
              <a:gd name="connsiteY20" fmla="*/ 180099 h 463112"/>
              <a:gd name="connsiteX21" fmla="*/ 231556 w 308741"/>
              <a:gd name="connsiteY21" fmla="*/ 180099 h 463112"/>
              <a:gd name="connsiteX22" fmla="*/ 231556 w 308741"/>
              <a:gd name="connsiteY22" fmla="*/ 231556 h 463112"/>
              <a:gd name="connsiteX23" fmla="*/ 180099 w 308741"/>
              <a:gd name="connsiteY23" fmla="*/ 231556 h 463112"/>
              <a:gd name="connsiteX24" fmla="*/ 180099 w 308741"/>
              <a:gd name="connsiteY24" fmla="*/ 180099 h 463112"/>
              <a:gd name="connsiteX25" fmla="*/ 180099 w 308741"/>
              <a:gd name="connsiteY25" fmla="*/ 77185 h 463112"/>
              <a:gd name="connsiteX26" fmla="*/ 231556 w 308741"/>
              <a:gd name="connsiteY26" fmla="*/ 77185 h 463112"/>
              <a:gd name="connsiteX27" fmla="*/ 231556 w 308741"/>
              <a:gd name="connsiteY27" fmla="*/ 128642 h 463112"/>
              <a:gd name="connsiteX28" fmla="*/ 180099 w 308741"/>
              <a:gd name="connsiteY28" fmla="*/ 128642 h 463112"/>
              <a:gd name="connsiteX29" fmla="*/ 180099 w 308741"/>
              <a:gd name="connsiteY29" fmla="*/ 77185 h 463112"/>
              <a:gd name="connsiteX30" fmla="*/ 0 w 308741"/>
              <a:gd name="connsiteY30" fmla="*/ 463112 h 463112"/>
              <a:gd name="connsiteX31" fmla="*/ 128642 w 308741"/>
              <a:gd name="connsiteY31" fmla="*/ 463112 h 463112"/>
              <a:gd name="connsiteX32" fmla="*/ 128642 w 308741"/>
              <a:gd name="connsiteY32" fmla="*/ 385927 h 463112"/>
              <a:gd name="connsiteX33" fmla="*/ 180099 w 308741"/>
              <a:gd name="connsiteY33" fmla="*/ 385927 h 463112"/>
              <a:gd name="connsiteX34" fmla="*/ 180099 w 308741"/>
              <a:gd name="connsiteY34" fmla="*/ 463112 h 463112"/>
              <a:gd name="connsiteX35" fmla="*/ 308742 w 308741"/>
              <a:gd name="connsiteY35" fmla="*/ 463112 h 463112"/>
              <a:gd name="connsiteX36" fmla="*/ 308742 w 308741"/>
              <a:gd name="connsiteY36" fmla="*/ 0 h 463112"/>
              <a:gd name="connsiteX37" fmla="*/ 0 w 308741"/>
              <a:gd name="connsiteY37" fmla="*/ 0 h 463112"/>
              <a:gd name="connsiteX38" fmla="*/ 0 w 308741"/>
              <a:gd name="connsiteY38" fmla="*/ 463112 h 4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741" h="463112">
                <a:moveTo>
                  <a:pt x="77185" y="283013"/>
                </a:moveTo>
                <a:lnTo>
                  <a:pt x="128642" y="283013"/>
                </a:lnTo>
                <a:lnTo>
                  <a:pt x="128642" y="334470"/>
                </a:lnTo>
                <a:lnTo>
                  <a:pt x="77185" y="334470"/>
                </a:lnTo>
                <a:lnTo>
                  <a:pt x="77185" y="283013"/>
                </a:lnTo>
                <a:close/>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283013"/>
                </a:moveTo>
                <a:lnTo>
                  <a:pt x="231556" y="283013"/>
                </a:lnTo>
                <a:lnTo>
                  <a:pt x="231556" y="334470"/>
                </a:lnTo>
                <a:lnTo>
                  <a:pt x="180099" y="334470"/>
                </a:lnTo>
                <a:lnTo>
                  <a:pt x="180099" y="283013"/>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463112"/>
                </a:moveTo>
                <a:lnTo>
                  <a:pt x="128642" y="463112"/>
                </a:lnTo>
                <a:lnTo>
                  <a:pt x="128642" y="385927"/>
                </a:lnTo>
                <a:lnTo>
                  <a:pt x="180099" y="385927"/>
                </a:lnTo>
                <a:lnTo>
                  <a:pt x="180099" y="463112"/>
                </a:lnTo>
                <a:lnTo>
                  <a:pt x="308742" y="463112"/>
                </a:lnTo>
                <a:lnTo>
                  <a:pt x="308742" y="0"/>
                </a:lnTo>
                <a:lnTo>
                  <a:pt x="0" y="0"/>
                </a:lnTo>
                <a:lnTo>
                  <a:pt x="0" y="463112"/>
                </a:lnTo>
                <a:close/>
              </a:path>
            </a:pathLst>
          </a:custGeom>
          <a:solidFill>
            <a:schemeClr val="bg1"/>
          </a:solidFill>
          <a:ln w="1279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F833DE53-7A67-ECD9-9E50-CF3C1F5B9255}"/>
              </a:ext>
            </a:extLst>
          </p:cNvPr>
          <p:cNvSpPr/>
          <p:nvPr/>
        </p:nvSpPr>
        <p:spPr>
          <a:xfrm>
            <a:off x="6105853" y="1600254"/>
            <a:ext cx="308741" cy="360198"/>
          </a:xfrm>
          <a:custGeom>
            <a:avLst/>
            <a:gdLst>
              <a:gd name="connsiteX0" fmla="*/ 77185 w 308741"/>
              <a:gd name="connsiteY0" fmla="*/ 180099 h 360198"/>
              <a:gd name="connsiteX1" fmla="*/ 128642 w 308741"/>
              <a:gd name="connsiteY1" fmla="*/ 180099 h 360198"/>
              <a:gd name="connsiteX2" fmla="*/ 128642 w 308741"/>
              <a:gd name="connsiteY2" fmla="*/ 231556 h 360198"/>
              <a:gd name="connsiteX3" fmla="*/ 77185 w 308741"/>
              <a:gd name="connsiteY3" fmla="*/ 231556 h 360198"/>
              <a:gd name="connsiteX4" fmla="*/ 77185 w 308741"/>
              <a:gd name="connsiteY4" fmla="*/ 180099 h 360198"/>
              <a:gd name="connsiteX5" fmla="*/ 77185 w 308741"/>
              <a:gd name="connsiteY5" fmla="*/ 77185 h 360198"/>
              <a:gd name="connsiteX6" fmla="*/ 128642 w 308741"/>
              <a:gd name="connsiteY6" fmla="*/ 77185 h 360198"/>
              <a:gd name="connsiteX7" fmla="*/ 128642 w 308741"/>
              <a:gd name="connsiteY7" fmla="*/ 128642 h 360198"/>
              <a:gd name="connsiteX8" fmla="*/ 77185 w 308741"/>
              <a:gd name="connsiteY8" fmla="*/ 128642 h 360198"/>
              <a:gd name="connsiteX9" fmla="*/ 77185 w 308741"/>
              <a:gd name="connsiteY9" fmla="*/ 77185 h 360198"/>
              <a:gd name="connsiteX10" fmla="*/ 180099 w 308741"/>
              <a:gd name="connsiteY10" fmla="*/ 180099 h 360198"/>
              <a:gd name="connsiteX11" fmla="*/ 231556 w 308741"/>
              <a:gd name="connsiteY11" fmla="*/ 180099 h 360198"/>
              <a:gd name="connsiteX12" fmla="*/ 231556 w 308741"/>
              <a:gd name="connsiteY12" fmla="*/ 231556 h 360198"/>
              <a:gd name="connsiteX13" fmla="*/ 180099 w 308741"/>
              <a:gd name="connsiteY13" fmla="*/ 231556 h 360198"/>
              <a:gd name="connsiteX14" fmla="*/ 180099 w 308741"/>
              <a:gd name="connsiteY14" fmla="*/ 180099 h 360198"/>
              <a:gd name="connsiteX15" fmla="*/ 180099 w 308741"/>
              <a:gd name="connsiteY15" fmla="*/ 77185 h 360198"/>
              <a:gd name="connsiteX16" fmla="*/ 231556 w 308741"/>
              <a:gd name="connsiteY16" fmla="*/ 77185 h 360198"/>
              <a:gd name="connsiteX17" fmla="*/ 231556 w 308741"/>
              <a:gd name="connsiteY17" fmla="*/ 128642 h 360198"/>
              <a:gd name="connsiteX18" fmla="*/ 180099 w 308741"/>
              <a:gd name="connsiteY18" fmla="*/ 128642 h 360198"/>
              <a:gd name="connsiteX19" fmla="*/ 180099 w 308741"/>
              <a:gd name="connsiteY19" fmla="*/ 77185 h 360198"/>
              <a:gd name="connsiteX20" fmla="*/ 0 w 308741"/>
              <a:gd name="connsiteY20" fmla="*/ 360198 h 360198"/>
              <a:gd name="connsiteX21" fmla="*/ 128642 w 308741"/>
              <a:gd name="connsiteY21" fmla="*/ 360198 h 360198"/>
              <a:gd name="connsiteX22" fmla="*/ 128642 w 308741"/>
              <a:gd name="connsiteY22" fmla="*/ 283013 h 360198"/>
              <a:gd name="connsiteX23" fmla="*/ 180099 w 308741"/>
              <a:gd name="connsiteY23" fmla="*/ 283013 h 360198"/>
              <a:gd name="connsiteX24" fmla="*/ 180099 w 308741"/>
              <a:gd name="connsiteY24" fmla="*/ 360198 h 360198"/>
              <a:gd name="connsiteX25" fmla="*/ 308742 w 308741"/>
              <a:gd name="connsiteY25" fmla="*/ 360198 h 360198"/>
              <a:gd name="connsiteX26" fmla="*/ 308742 w 308741"/>
              <a:gd name="connsiteY26" fmla="*/ 0 h 360198"/>
              <a:gd name="connsiteX27" fmla="*/ 0 w 308741"/>
              <a:gd name="connsiteY27" fmla="*/ 0 h 360198"/>
              <a:gd name="connsiteX28" fmla="*/ 0 w 308741"/>
              <a:gd name="connsiteY28" fmla="*/ 360198 h 36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741" h="360198">
                <a:moveTo>
                  <a:pt x="77185" y="180099"/>
                </a:moveTo>
                <a:lnTo>
                  <a:pt x="128642" y="180099"/>
                </a:lnTo>
                <a:lnTo>
                  <a:pt x="128642" y="231556"/>
                </a:lnTo>
                <a:lnTo>
                  <a:pt x="77185" y="231556"/>
                </a:lnTo>
                <a:lnTo>
                  <a:pt x="77185" y="180099"/>
                </a:lnTo>
                <a:close/>
                <a:moveTo>
                  <a:pt x="77185" y="77185"/>
                </a:moveTo>
                <a:lnTo>
                  <a:pt x="128642" y="77185"/>
                </a:lnTo>
                <a:lnTo>
                  <a:pt x="128642" y="128642"/>
                </a:lnTo>
                <a:lnTo>
                  <a:pt x="77185" y="128642"/>
                </a:lnTo>
                <a:lnTo>
                  <a:pt x="77185" y="77185"/>
                </a:lnTo>
                <a:close/>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0" y="360198"/>
                </a:moveTo>
                <a:lnTo>
                  <a:pt x="128642" y="360198"/>
                </a:lnTo>
                <a:lnTo>
                  <a:pt x="128642" y="283013"/>
                </a:lnTo>
                <a:lnTo>
                  <a:pt x="180099" y="283013"/>
                </a:lnTo>
                <a:lnTo>
                  <a:pt x="180099" y="360198"/>
                </a:lnTo>
                <a:lnTo>
                  <a:pt x="308742" y="360198"/>
                </a:lnTo>
                <a:lnTo>
                  <a:pt x="308742" y="0"/>
                </a:lnTo>
                <a:lnTo>
                  <a:pt x="0" y="0"/>
                </a:lnTo>
                <a:lnTo>
                  <a:pt x="0" y="360198"/>
                </a:lnTo>
                <a:close/>
              </a:path>
            </a:pathLst>
          </a:custGeom>
          <a:solidFill>
            <a:schemeClr val="bg1"/>
          </a:solidFill>
          <a:ln w="12799"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D20E32B0-54F7-5ED7-16D1-4722B360CF52}"/>
              </a:ext>
            </a:extLst>
          </p:cNvPr>
          <p:cNvSpPr/>
          <p:nvPr/>
        </p:nvSpPr>
        <p:spPr>
          <a:xfrm>
            <a:off x="6466051" y="1188599"/>
            <a:ext cx="308741" cy="771853"/>
          </a:xfrm>
          <a:custGeom>
            <a:avLst/>
            <a:gdLst>
              <a:gd name="connsiteX0" fmla="*/ 231556 w 308741"/>
              <a:gd name="connsiteY0" fmla="*/ 141507 h 771853"/>
              <a:gd name="connsiteX1" fmla="*/ 180099 w 308741"/>
              <a:gd name="connsiteY1" fmla="*/ 141507 h 771853"/>
              <a:gd name="connsiteX2" fmla="*/ 180099 w 308741"/>
              <a:gd name="connsiteY2" fmla="*/ 90050 h 771853"/>
              <a:gd name="connsiteX3" fmla="*/ 231556 w 308741"/>
              <a:gd name="connsiteY3" fmla="*/ 90050 h 771853"/>
              <a:gd name="connsiteX4" fmla="*/ 231556 w 308741"/>
              <a:gd name="connsiteY4" fmla="*/ 141507 h 771853"/>
              <a:gd name="connsiteX5" fmla="*/ 231556 w 308741"/>
              <a:gd name="connsiteY5" fmla="*/ 231556 h 771853"/>
              <a:gd name="connsiteX6" fmla="*/ 180099 w 308741"/>
              <a:gd name="connsiteY6" fmla="*/ 231556 h 771853"/>
              <a:gd name="connsiteX7" fmla="*/ 180099 w 308741"/>
              <a:gd name="connsiteY7" fmla="*/ 180099 h 771853"/>
              <a:gd name="connsiteX8" fmla="*/ 231556 w 308741"/>
              <a:gd name="connsiteY8" fmla="*/ 180099 h 771853"/>
              <a:gd name="connsiteX9" fmla="*/ 231556 w 308741"/>
              <a:gd name="connsiteY9" fmla="*/ 231556 h 771853"/>
              <a:gd name="connsiteX10" fmla="*/ 231556 w 308741"/>
              <a:gd name="connsiteY10" fmla="*/ 334470 h 771853"/>
              <a:gd name="connsiteX11" fmla="*/ 180099 w 308741"/>
              <a:gd name="connsiteY11" fmla="*/ 334470 h 771853"/>
              <a:gd name="connsiteX12" fmla="*/ 180099 w 308741"/>
              <a:gd name="connsiteY12" fmla="*/ 283013 h 771853"/>
              <a:gd name="connsiteX13" fmla="*/ 231556 w 308741"/>
              <a:gd name="connsiteY13" fmla="*/ 283013 h 771853"/>
              <a:gd name="connsiteX14" fmla="*/ 231556 w 308741"/>
              <a:gd name="connsiteY14" fmla="*/ 334470 h 771853"/>
              <a:gd name="connsiteX15" fmla="*/ 231556 w 308741"/>
              <a:gd name="connsiteY15" fmla="*/ 437384 h 771853"/>
              <a:gd name="connsiteX16" fmla="*/ 180099 w 308741"/>
              <a:gd name="connsiteY16" fmla="*/ 437384 h 771853"/>
              <a:gd name="connsiteX17" fmla="*/ 180099 w 308741"/>
              <a:gd name="connsiteY17" fmla="*/ 385927 h 771853"/>
              <a:gd name="connsiteX18" fmla="*/ 231556 w 308741"/>
              <a:gd name="connsiteY18" fmla="*/ 385927 h 771853"/>
              <a:gd name="connsiteX19" fmla="*/ 231556 w 308741"/>
              <a:gd name="connsiteY19" fmla="*/ 437384 h 771853"/>
              <a:gd name="connsiteX20" fmla="*/ 231556 w 308741"/>
              <a:gd name="connsiteY20" fmla="*/ 540298 h 771853"/>
              <a:gd name="connsiteX21" fmla="*/ 180099 w 308741"/>
              <a:gd name="connsiteY21" fmla="*/ 540298 h 771853"/>
              <a:gd name="connsiteX22" fmla="*/ 180099 w 308741"/>
              <a:gd name="connsiteY22" fmla="*/ 488841 h 771853"/>
              <a:gd name="connsiteX23" fmla="*/ 231556 w 308741"/>
              <a:gd name="connsiteY23" fmla="*/ 488841 h 771853"/>
              <a:gd name="connsiteX24" fmla="*/ 231556 w 308741"/>
              <a:gd name="connsiteY24" fmla="*/ 540298 h 771853"/>
              <a:gd name="connsiteX25" fmla="*/ 231556 w 308741"/>
              <a:gd name="connsiteY25" fmla="*/ 643211 h 771853"/>
              <a:gd name="connsiteX26" fmla="*/ 180099 w 308741"/>
              <a:gd name="connsiteY26" fmla="*/ 643211 h 771853"/>
              <a:gd name="connsiteX27" fmla="*/ 180099 w 308741"/>
              <a:gd name="connsiteY27" fmla="*/ 591755 h 771853"/>
              <a:gd name="connsiteX28" fmla="*/ 231556 w 308741"/>
              <a:gd name="connsiteY28" fmla="*/ 591755 h 771853"/>
              <a:gd name="connsiteX29" fmla="*/ 231556 w 308741"/>
              <a:gd name="connsiteY29" fmla="*/ 643211 h 771853"/>
              <a:gd name="connsiteX30" fmla="*/ 128642 w 308741"/>
              <a:gd name="connsiteY30" fmla="*/ 141507 h 771853"/>
              <a:gd name="connsiteX31" fmla="*/ 77185 w 308741"/>
              <a:gd name="connsiteY31" fmla="*/ 141507 h 771853"/>
              <a:gd name="connsiteX32" fmla="*/ 77185 w 308741"/>
              <a:gd name="connsiteY32" fmla="*/ 90050 h 771853"/>
              <a:gd name="connsiteX33" fmla="*/ 128642 w 308741"/>
              <a:gd name="connsiteY33" fmla="*/ 90050 h 771853"/>
              <a:gd name="connsiteX34" fmla="*/ 128642 w 308741"/>
              <a:gd name="connsiteY34" fmla="*/ 141507 h 771853"/>
              <a:gd name="connsiteX35" fmla="*/ 128642 w 308741"/>
              <a:gd name="connsiteY35" fmla="*/ 231556 h 771853"/>
              <a:gd name="connsiteX36" fmla="*/ 77185 w 308741"/>
              <a:gd name="connsiteY36" fmla="*/ 231556 h 771853"/>
              <a:gd name="connsiteX37" fmla="*/ 77185 w 308741"/>
              <a:gd name="connsiteY37" fmla="*/ 180099 h 771853"/>
              <a:gd name="connsiteX38" fmla="*/ 128642 w 308741"/>
              <a:gd name="connsiteY38" fmla="*/ 180099 h 771853"/>
              <a:gd name="connsiteX39" fmla="*/ 128642 w 308741"/>
              <a:gd name="connsiteY39" fmla="*/ 231556 h 771853"/>
              <a:gd name="connsiteX40" fmla="*/ 128642 w 308741"/>
              <a:gd name="connsiteY40" fmla="*/ 334470 h 771853"/>
              <a:gd name="connsiteX41" fmla="*/ 77185 w 308741"/>
              <a:gd name="connsiteY41" fmla="*/ 334470 h 771853"/>
              <a:gd name="connsiteX42" fmla="*/ 77185 w 308741"/>
              <a:gd name="connsiteY42" fmla="*/ 283013 h 771853"/>
              <a:gd name="connsiteX43" fmla="*/ 128642 w 308741"/>
              <a:gd name="connsiteY43" fmla="*/ 283013 h 771853"/>
              <a:gd name="connsiteX44" fmla="*/ 128642 w 308741"/>
              <a:gd name="connsiteY44" fmla="*/ 334470 h 771853"/>
              <a:gd name="connsiteX45" fmla="*/ 128642 w 308741"/>
              <a:gd name="connsiteY45" fmla="*/ 437384 h 771853"/>
              <a:gd name="connsiteX46" fmla="*/ 77185 w 308741"/>
              <a:gd name="connsiteY46" fmla="*/ 437384 h 771853"/>
              <a:gd name="connsiteX47" fmla="*/ 77185 w 308741"/>
              <a:gd name="connsiteY47" fmla="*/ 385927 h 771853"/>
              <a:gd name="connsiteX48" fmla="*/ 128642 w 308741"/>
              <a:gd name="connsiteY48" fmla="*/ 385927 h 771853"/>
              <a:gd name="connsiteX49" fmla="*/ 128642 w 308741"/>
              <a:gd name="connsiteY49" fmla="*/ 437384 h 771853"/>
              <a:gd name="connsiteX50" fmla="*/ 128642 w 308741"/>
              <a:gd name="connsiteY50" fmla="*/ 540298 h 771853"/>
              <a:gd name="connsiteX51" fmla="*/ 77185 w 308741"/>
              <a:gd name="connsiteY51" fmla="*/ 540298 h 771853"/>
              <a:gd name="connsiteX52" fmla="*/ 77185 w 308741"/>
              <a:gd name="connsiteY52" fmla="*/ 488841 h 771853"/>
              <a:gd name="connsiteX53" fmla="*/ 128642 w 308741"/>
              <a:gd name="connsiteY53" fmla="*/ 488841 h 771853"/>
              <a:gd name="connsiteX54" fmla="*/ 128642 w 308741"/>
              <a:gd name="connsiteY54" fmla="*/ 540298 h 771853"/>
              <a:gd name="connsiteX55" fmla="*/ 128642 w 308741"/>
              <a:gd name="connsiteY55" fmla="*/ 643211 h 771853"/>
              <a:gd name="connsiteX56" fmla="*/ 77185 w 308741"/>
              <a:gd name="connsiteY56" fmla="*/ 643211 h 771853"/>
              <a:gd name="connsiteX57" fmla="*/ 77185 w 308741"/>
              <a:gd name="connsiteY57" fmla="*/ 591755 h 771853"/>
              <a:gd name="connsiteX58" fmla="*/ 128642 w 308741"/>
              <a:gd name="connsiteY58" fmla="*/ 591755 h 771853"/>
              <a:gd name="connsiteX59" fmla="*/ 128642 w 308741"/>
              <a:gd name="connsiteY59" fmla="*/ 643211 h 771853"/>
              <a:gd name="connsiteX60" fmla="*/ 0 w 308741"/>
              <a:gd name="connsiteY60" fmla="*/ 0 h 771853"/>
              <a:gd name="connsiteX61" fmla="*/ 0 w 308741"/>
              <a:gd name="connsiteY61" fmla="*/ 771854 h 771853"/>
              <a:gd name="connsiteX62" fmla="*/ 128642 w 308741"/>
              <a:gd name="connsiteY62" fmla="*/ 771854 h 771853"/>
              <a:gd name="connsiteX63" fmla="*/ 128642 w 308741"/>
              <a:gd name="connsiteY63" fmla="*/ 694668 h 771853"/>
              <a:gd name="connsiteX64" fmla="*/ 180099 w 308741"/>
              <a:gd name="connsiteY64" fmla="*/ 694668 h 771853"/>
              <a:gd name="connsiteX65" fmla="*/ 180099 w 308741"/>
              <a:gd name="connsiteY65" fmla="*/ 771854 h 771853"/>
              <a:gd name="connsiteX66" fmla="*/ 308742 w 308741"/>
              <a:gd name="connsiteY66" fmla="*/ 771854 h 771853"/>
              <a:gd name="connsiteX67" fmla="*/ 308742 w 308741"/>
              <a:gd name="connsiteY67" fmla="*/ 38593 h 771853"/>
              <a:gd name="connsiteX68" fmla="*/ 0 w 308741"/>
              <a:gd name="connsiteY68" fmla="*/ 0 h 7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8741" h="771853">
                <a:moveTo>
                  <a:pt x="231556" y="141507"/>
                </a:moveTo>
                <a:lnTo>
                  <a:pt x="180099" y="141507"/>
                </a:lnTo>
                <a:lnTo>
                  <a:pt x="180099" y="90050"/>
                </a:lnTo>
                <a:lnTo>
                  <a:pt x="231556" y="90050"/>
                </a:lnTo>
                <a:lnTo>
                  <a:pt x="231556" y="141507"/>
                </a:lnTo>
                <a:close/>
                <a:moveTo>
                  <a:pt x="231556" y="231556"/>
                </a:moveTo>
                <a:lnTo>
                  <a:pt x="180099" y="231556"/>
                </a:lnTo>
                <a:lnTo>
                  <a:pt x="180099" y="180099"/>
                </a:lnTo>
                <a:lnTo>
                  <a:pt x="231556" y="180099"/>
                </a:lnTo>
                <a:lnTo>
                  <a:pt x="231556" y="231556"/>
                </a:lnTo>
                <a:close/>
                <a:moveTo>
                  <a:pt x="231556" y="334470"/>
                </a:moveTo>
                <a:lnTo>
                  <a:pt x="180099" y="334470"/>
                </a:lnTo>
                <a:lnTo>
                  <a:pt x="180099" y="283013"/>
                </a:lnTo>
                <a:lnTo>
                  <a:pt x="231556" y="283013"/>
                </a:lnTo>
                <a:lnTo>
                  <a:pt x="231556" y="334470"/>
                </a:lnTo>
                <a:close/>
                <a:moveTo>
                  <a:pt x="231556" y="437384"/>
                </a:moveTo>
                <a:lnTo>
                  <a:pt x="180099" y="437384"/>
                </a:lnTo>
                <a:lnTo>
                  <a:pt x="180099" y="385927"/>
                </a:lnTo>
                <a:lnTo>
                  <a:pt x="231556" y="385927"/>
                </a:lnTo>
                <a:lnTo>
                  <a:pt x="231556" y="437384"/>
                </a:lnTo>
                <a:close/>
                <a:moveTo>
                  <a:pt x="231556" y="540298"/>
                </a:moveTo>
                <a:lnTo>
                  <a:pt x="180099" y="540298"/>
                </a:lnTo>
                <a:lnTo>
                  <a:pt x="180099" y="488841"/>
                </a:lnTo>
                <a:lnTo>
                  <a:pt x="231556" y="488841"/>
                </a:lnTo>
                <a:lnTo>
                  <a:pt x="231556" y="540298"/>
                </a:lnTo>
                <a:close/>
                <a:moveTo>
                  <a:pt x="231556" y="643211"/>
                </a:moveTo>
                <a:lnTo>
                  <a:pt x="180099" y="643211"/>
                </a:lnTo>
                <a:lnTo>
                  <a:pt x="180099" y="591755"/>
                </a:lnTo>
                <a:lnTo>
                  <a:pt x="231556" y="591755"/>
                </a:lnTo>
                <a:lnTo>
                  <a:pt x="231556" y="643211"/>
                </a:lnTo>
                <a:close/>
                <a:moveTo>
                  <a:pt x="128642" y="141507"/>
                </a:moveTo>
                <a:lnTo>
                  <a:pt x="77185" y="141507"/>
                </a:lnTo>
                <a:lnTo>
                  <a:pt x="77185" y="90050"/>
                </a:lnTo>
                <a:lnTo>
                  <a:pt x="128642" y="90050"/>
                </a:lnTo>
                <a:lnTo>
                  <a:pt x="128642" y="141507"/>
                </a:lnTo>
                <a:close/>
                <a:moveTo>
                  <a:pt x="128642" y="231556"/>
                </a:moveTo>
                <a:lnTo>
                  <a:pt x="77185" y="231556"/>
                </a:lnTo>
                <a:lnTo>
                  <a:pt x="77185" y="180099"/>
                </a:lnTo>
                <a:lnTo>
                  <a:pt x="128642" y="180099"/>
                </a:lnTo>
                <a:lnTo>
                  <a:pt x="128642" y="231556"/>
                </a:lnTo>
                <a:close/>
                <a:moveTo>
                  <a:pt x="128642" y="334470"/>
                </a:moveTo>
                <a:lnTo>
                  <a:pt x="77185" y="334470"/>
                </a:lnTo>
                <a:lnTo>
                  <a:pt x="77185" y="283013"/>
                </a:lnTo>
                <a:lnTo>
                  <a:pt x="128642" y="283013"/>
                </a:lnTo>
                <a:lnTo>
                  <a:pt x="128642" y="334470"/>
                </a:lnTo>
                <a:close/>
                <a:moveTo>
                  <a:pt x="128642" y="437384"/>
                </a:moveTo>
                <a:lnTo>
                  <a:pt x="77185" y="437384"/>
                </a:lnTo>
                <a:lnTo>
                  <a:pt x="77185" y="385927"/>
                </a:lnTo>
                <a:lnTo>
                  <a:pt x="128642" y="385927"/>
                </a:lnTo>
                <a:lnTo>
                  <a:pt x="128642" y="437384"/>
                </a:lnTo>
                <a:close/>
                <a:moveTo>
                  <a:pt x="128642" y="540298"/>
                </a:moveTo>
                <a:lnTo>
                  <a:pt x="77185" y="540298"/>
                </a:lnTo>
                <a:lnTo>
                  <a:pt x="77185" y="488841"/>
                </a:lnTo>
                <a:lnTo>
                  <a:pt x="128642" y="488841"/>
                </a:lnTo>
                <a:lnTo>
                  <a:pt x="128642" y="540298"/>
                </a:lnTo>
                <a:close/>
                <a:moveTo>
                  <a:pt x="128642" y="643211"/>
                </a:moveTo>
                <a:lnTo>
                  <a:pt x="77185" y="643211"/>
                </a:lnTo>
                <a:lnTo>
                  <a:pt x="77185" y="591755"/>
                </a:lnTo>
                <a:lnTo>
                  <a:pt x="128642" y="591755"/>
                </a:lnTo>
                <a:lnTo>
                  <a:pt x="128642" y="643211"/>
                </a:lnTo>
                <a:close/>
                <a:moveTo>
                  <a:pt x="0" y="0"/>
                </a:moveTo>
                <a:lnTo>
                  <a:pt x="0" y="771854"/>
                </a:lnTo>
                <a:lnTo>
                  <a:pt x="128642" y="771854"/>
                </a:lnTo>
                <a:lnTo>
                  <a:pt x="128642" y="694668"/>
                </a:lnTo>
                <a:lnTo>
                  <a:pt x="180099" y="694668"/>
                </a:lnTo>
                <a:lnTo>
                  <a:pt x="180099" y="771854"/>
                </a:lnTo>
                <a:lnTo>
                  <a:pt x="308742" y="771854"/>
                </a:lnTo>
                <a:lnTo>
                  <a:pt x="308742" y="38593"/>
                </a:lnTo>
                <a:lnTo>
                  <a:pt x="0" y="0"/>
                </a:lnTo>
                <a:close/>
              </a:path>
            </a:pathLst>
          </a:custGeom>
          <a:solidFill>
            <a:schemeClr val="bg1"/>
          </a:solidFill>
          <a:ln w="12799"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4E375087-E2E5-D456-E0BB-44EFA5944BAC}"/>
              </a:ext>
            </a:extLst>
          </p:cNvPr>
          <p:cNvSpPr/>
          <p:nvPr/>
        </p:nvSpPr>
        <p:spPr>
          <a:xfrm>
            <a:off x="5925754" y="1162870"/>
            <a:ext cx="308741" cy="385926"/>
          </a:xfrm>
          <a:custGeom>
            <a:avLst/>
            <a:gdLst>
              <a:gd name="connsiteX0" fmla="*/ 180099 w 308741"/>
              <a:gd name="connsiteY0" fmla="*/ 180099 h 385926"/>
              <a:gd name="connsiteX1" fmla="*/ 231556 w 308741"/>
              <a:gd name="connsiteY1" fmla="*/ 180099 h 385926"/>
              <a:gd name="connsiteX2" fmla="*/ 231556 w 308741"/>
              <a:gd name="connsiteY2" fmla="*/ 231556 h 385926"/>
              <a:gd name="connsiteX3" fmla="*/ 180099 w 308741"/>
              <a:gd name="connsiteY3" fmla="*/ 231556 h 385926"/>
              <a:gd name="connsiteX4" fmla="*/ 180099 w 308741"/>
              <a:gd name="connsiteY4" fmla="*/ 180099 h 385926"/>
              <a:gd name="connsiteX5" fmla="*/ 180099 w 308741"/>
              <a:gd name="connsiteY5" fmla="*/ 77185 h 385926"/>
              <a:gd name="connsiteX6" fmla="*/ 231556 w 308741"/>
              <a:gd name="connsiteY6" fmla="*/ 77185 h 385926"/>
              <a:gd name="connsiteX7" fmla="*/ 231556 w 308741"/>
              <a:gd name="connsiteY7" fmla="*/ 128642 h 385926"/>
              <a:gd name="connsiteX8" fmla="*/ 180099 w 308741"/>
              <a:gd name="connsiteY8" fmla="*/ 128642 h 385926"/>
              <a:gd name="connsiteX9" fmla="*/ 180099 w 308741"/>
              <a:gd name="connsiteY9" fmla="*/ 77185 h 385926"/>
              <a:gd name="connsiteX10" fmla="*/ 128642 w 308741"/>
              <a:gd name="connsiteY10" fmla="*/ 128642 h 385926"/>
              <a:gd name="connsiteX11" fmla="*/ 77185 w 308741"/>
              <a:gd name="connsiteY11" fmla="*/ 128642 h 385926"/>
              <a:gd name="connsiteX12" fmla="*/ 77185 w 308741"/>
              <a:gd name="connsiteY12" fmla="*/ 77185 h 385926"/>
              <a:gd name="connsiteX13" fmla="*/ 128642 w 308741"/>
              <a:gd name="connsiteY13" fmla="*/ 77185 h 385926"/>
              <a:gd name="connsiteX14" fmla="*/ 128642 w 308741"/>
              <a:gd name="connsiteY14" fmla="*/ 128642 h 385926"/>
              <a:gd name="connsiteX15" fmla="*/ 128642 w 308741"/>
              <a:gd name="connsiteY15" fmla="*/ 231556 h 385926"/>
              <a:gd name="connsiteX16" fmla="*/ 77185 w 308741"/>
              <a:gd name="connsiteY16" fmla="*/ 231556 h 385926"/>
              <a:gd name="connsiteX17" fmla="*/ 77185 w 308741"/>
              <a:gd name="connsiteY17" fmla="*/ 180099 h 385926"/>
              <a:gd name="connsiteX18" fmla="*/ 128642 w 308741"/>
              <a:gd name="connsiteY18" fmla="*/ 180099 h 385926"/>
              <a:gd name="connsiteX19" fmla="*/ 128642 w 308741"/>
              <a:gd name="connsiteY19" fmla="*/ 231556 h 385926"/>
              <a:gd name="connsiteX20" fmla="*/ 180099 w 308741"/>
              <a:gd name="connsiteY20" fmla="*/ 385927 h 385926"/>
              <a:gd name="connsiteX21" fmla="*/ 308742 w 308741"/>
              <a:gd name="connsiteY21" fmla="*/ 385927 h 385926"/>
              <a:gd name="connsiteX22" fmla="*/ 308742 w 308741"/>
              <a:gd name="connsiteY22" fmla="*/ 0 h 385926"/>
              <a:gd name="connsiteX23" fmla="*/ 0 w 308741"/>
              <a:gd name="connsiteY23" fmla="*/ 0 h 385926"/>
              <a:gd name="connsiteX24" fmla="*/ 0 w 308741"/>
              <a:gd name="connsiteY24" fmla="*/ 283013 h 385926"/>
              <a:gd name="connsiteX25" fmla="*/ 180099 w 308741"/>
              <a:gd name="connsiteY25" fmla="*/ 283013 h 385926"/>
              <a:gd name="connsiteX26" fmla="*/ 180099 w 308741"/>
              <a:gd name="connsiteY26" fmla="*/ 385927 h 3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8741" h="385926">
                <a:moveTo>
                  <a:pt x="180099" y="180099"/>
                </a:moveTo>
                <a:lnTo>
                  <a:pt x="231556" y="180099"/>
                </a:lnTo>
                <a:lnTo>
                  <a:pt x="231556" y="231556"/>
                </a:lnTo>
                <a:lnTo>
                  <a:pt x="180099" y="231556"/>
                </a:lnTo>
                <a:lnTo>
                  <a:pt x="180099" y="180099"/>
                </a:lnTo>
                <a:close/>
                <a:moveTo>
                  <a:pt x="180099" y="77185"/>
                </a:moveTo>
                <a:lnTo>
                  <a:pt x="231556" y="77185"/>
                </a:lnTo>
                <a:lnTo>
                  <a:pt x="231556" y="128642"/>
                </a:lnTo>
                <a:lnTo>
                  <a:pt x="180099" y="128642"/>
                </a:lnTo>
                <a:lnTo>
                  <a:pt x="180099" y="77185"/>
                </a:lnTo>
                <a:close/>
                <a:moveTo>
                  <a:pt x="128642" y="128642"/>
                </a:moveTo>
                <a:lnTo>
                  <a:pt x="77185" y="128642"/>
                </a:lnTo>
                <a:lnTo>
                  <a:pt x="77185" y="77185"/>
                </a:lnTo>
                <a:lnTo>
                  <a:pt x="128642" y="77185"/>
                </a:lnTo>
                <a:lnTo>
                  <a:pt x="128642" y="128642"/>
                </a:lnTo>
                <a:close/>
                <a:moveTo>
                  <a:pt x="128642" y="231556"/>
                </a:moveTo>
                <a:lnTo>
                  <a:pt x="77185" y="231556"/>
                </a:lnTo>
                <a:lnTo>
                  <a:pt x="77185" y="180099"/>
                </a:lnTo>
                <a:lnTo>
                  <a:pt x="128642" y="180099"/>
                </a:lnTo>
                <a:lnTo>
                  <a:pt x="128642" y="231556"/>
                </a:lnTo>
                <a:close/>
                <a:moveTo>
                  <a:pt x="180099" y="385927"/>
                </a:moveTo>
                <a:lnTo>
                  <a:pt x="308742" y="385927"/>
                </a:lnTo>
                <a:lnTo>
                  <a:pt x="308742" y="0"/>
                </a:lnTo>
                <a:lnTo>
                  <a:pt x="0" y="0"/>
                </a:lnTo>
                <a:lnTo>
                  <a:pt x="0" y="283013"/>
                </a:lnTo>
                <a:lnTo>
                  <a:pt x="180099" y="283013"/>
                </a:lnTo>
                <a:lnTo>
                  <a:pt x="180099" y="385927"/>
                </a:lnTo>
                <a:close/>
              </a:path>
            </a:pathLst>
          </a:custGeom>
          <a:solidFill>
            <a:schemeClr val="bg1"/>
          </a:solidFill>
          <a:ln w="12799" cap="flat">
            <a:noFill/>
            <a:prstDash val="solid"/>
            <a:miter/>
          </a:ln>
        </p:spPr>
        <p:txBody>
          <a:bodyPr rtlCol="0" anchor="ctr"/>
          <a:lstStyle/>
          <a:p>
            <a:endParaRPr lang="id-ID"/>
          </a:p>
        </p:txBody>
      </p:sp>
    </p:spTree>
    <p:extLst>
      <p:ext uri="{BB962C8B-B14F-4D97-AF65-F5344CB8AC3E}">
        <p14:creationId xmlns:p14="http://schemas.microsoft.com/office/powerpoint/2010/main" val="69514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B64E832-4E54-4ADF-D448-828B9A624A27}"/>
              </a:ext>
            </a:extLst>
          </p:cNvPr>
          <p:cNvSpPr/>
          <p:nvPr/>
        </p:nvSpPr>
        <p:spPr>
          <a:xfrm>
            <a:off x="2554013" y="1545022"/>
            <a:ext cx="7083973" cy="2743199"/>
          </a:xfrm>
          <a:prstGeom prst="roundRect">
            <a:avLst/>
          </a:prstGeom>
          <a:solidFill>
            <a:schemeClr val="accent1">
              <a:lumMod val="75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n w="0"/>
                <a:effectLst>
                  <a:outerShdw blurRad="38100" dist="19050" dir="2700000" algn="tl" rotWithShape="0">
                    <a:schemeClr val="dk1">
                      <a:alpha val="40000"/>
                    </a:schemeClr>
                  </a:outerShdw>
                </a:effectLst>
                <a:latin typeface="Felix Titling" panose="04060505060202020A04" pitchFamily="82" charset="0"/>
              </a:rPr>
              <a:t>kelebihan dan kekurangan </a:t>
            </a:r>
          </a:p>
          <a:p>
            <a:pPr algn="ctr"/>
            <a:r>
              <a:rPr lang="id-ID" sz="4400" dirty="0">
                <a:ln w="0"/>
                <a:effectLst>
                  <a:outerShdw blurRad="38100" dist="19050" dir="2700000" algn="tl" rotWithShape="0">
                    <a:schemeClr val="dk1">
                      <a:alpha val="40000"/>
                    </a:schemeClr>
                  </a:outerShdw>
                </a:effectLst>
                <a:latin typeface="Felix Titling" panose="04060505060202020A04" pitchFamily="82" charset="0"/>
              </a:rPr>
              <a:t>e-</a:t>
            </a:r>
            <a:r>
              <a:rPr lang="id-ID" sz="4400" dirty="0" err="1">
                <a:ln w="0"/>
                <a:effectLst>
                  <a:outerShdw blurRad="38100" dist="19050" dir="2700000" algn="tl" rotWithShape="0">
                    <a:schemeClr val="dk1">
                      <a:alpha val="40000"/>
                    </a:schemeClr>
                  </a:outerShdw>
                </a:effectLst>
                <a:latin typeface="Felix Titling" panose="04060505060202020A04" pitchFamily="82" charset="0"/>
              </a:rPr>
              <a:t>commerce</a:t>
            </a:r>
            <a:r>
              <a:rPr lang="id-ID" sz="4400" dirty="0">
                <a:ln w="0"/>
                <a:effectLst>
                  <a:outerShdw blurRad="38100" dist="19050" dir="2700000" algn="tl" rotWithShape="0">
                    <a:schemeClr val="dk1">
                      <a:alpha val="40000"/>
                    </a:schemeClr>
                  </a:outerShdw>
                </a:effectLst>
                <a:latin typeface="Felix Titling" panose="04060505060202020A04" pitchFamily="82" charset="0"/>
              </a:rPr>
              <a:t> </a:t>
            </a:r>
            <a:r>
              <a:rPr lang="id-ID" sz="2800" b="1" dirty="0">
                <a:ln w="0"/>
                <a:effectLst>
                  <a:outerShdw blurRad="38100" dist="38100" dir="2700000" algn="tl">
                    <a:srgbClr val="000000">
                      <a:alpha val="43137"/>
                    </a:srgbClr>
                  </a:outerShdw>
                </a:effectLst>
                <a:latin typeface="Felix Titling" panose="04060505060202020A04" pitchFamily="82" charset="0"/>
              </a:rPr>
              <a:t> </a:t>
            </a:r>
            <a:endParaRPr lang="en-US" b="1" dirty="0">
              <a:effectLst>
                <a:outerShdw blurRad="38100" dist="38100" dir="2700000" algn="tl">
                  <a:srgbClr val="000000">
                    <a:alpha val="43137"/>
                  </a:srgbClr>
                </a:outerShdw>
              </a:effectLst>
            </a:endParaRPr>
          </a:p>
        </p:txBody>
      </p:sp>
      <p:pic>
        <p:nvPicPr>
          <p:cNvPr id="8" name="Graphic 7" descr="Muscular arm with solid fill">
            <a:extLst>
              <a:ext uri="{FF2B5EF4-FFF2-40B4-BE49-F238E27FC236}">
                <a16:creationId xmlns:a16="http://schemas.microsoft.com/office/drawing/2014/main" id="{014DA95B-FCD6-F9B5-9273-CFAB386C5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45062" y="1679027"/>
            <a:ext cx="914400" cy="914400"/>
          </a:xfrm>
          <a:prstGeom prst="rect">
            <a:avLst/>
          </a:prstGeom>
        </p:spPr>
      </p:pic>
      <p:pic>
        <p:nvPicPr>
          <p:cNvPr id="10" name="Graphic 9" descr="Sad face with solid fill with solid fill">
            <a:extLst>
              <a:ext uri="{FF2B5EF4-FFF2-40B4-BE49-F238E27FC236}">
                <a16:creationId xmlns:a16="http://schemas.microsoft.com/office/drawing/2014/main" id="{B480F241-FAEA-0E7A-20D0-EADAF058DB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16924" y="2513286"/>
            <a:ext cx="914400" cy="914400"/>
          </a:xfrm>
          <a:prstGeom prst="rect">
            <a:avLst/>
          </a:prstGeom>
        </p:spPr>
      </p:pic>
    </p:spTree>
    <p:extLst>
      <p:ext uri="{BB962C8B-B14F-4D97-AF65-F5344CB8AC3E}">
        <p14:creationId xmlns:p14="http://schemas.microsoft.com/office/powerpoint/2010/main" val="371906957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295425F7-8BA1-784E-B6A3-1C5CED9BE46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595" t="25376" r="11143" b="-737"/>
          <a:stretch/>
        </p:blipFill>
        <p:spPr>
          <a:xfrm>
            <a:off x="3933079" y="1134134"/>
            <a:ext cx="2284592" cy="2855747"/>
          </a:xfrm>
          <a:prstGeom prst="rect">
            <a:avLst/>
          </a:prstGeom>
        </p:spPr>
      </p:pic>
      <p:pic>
        <p:nvPicPr>
          <p:cNvPr id="8" name="Picture 7">
            <a:extLst>
              <a:ext uri="{FF2B5EF4-FFF2-40B4-BE49-F238E27FC236}">
                <a16:creationId xmlns:a16="http://schemas.microsoft.com/office/drawing/2014/main" id="{2BB33DD2-4B47-85D2-F214-983DA9734F67}"/>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9445" t="13926" r="13093" b="-2808"/>
          <a:stretch/>
        </p:blipFill>
        <p:spPr>
          <a:xfrm>
            <a:off x="6394115" y="1387366"/>
            <a:ext cx="2214252" cy="2535620"/>
          </a:xfrm>
          <a:prstGeom prst="rect">
            <a:avLst/>
          </a:prstGeom>
        </p:spPr>
      </p:pic>
      <p:pic>
        <p:nvPicPr>
          <p:cNvPr id="5" name="Picture 4">
            <a:extLst>
              <a:ext uri="{FF2B5EF4-FFF2-40B4-BE49-F238E27FC236}">
                <a16:creationId xmlns:a16="http://schemas.microsoft.com/office/drawing/2014/main" id="{CFE1DE6E-5F62-6092-B90C-417ACB7A7C84}"/>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4262" t="42202" r="35694" b="7148"/>
          <a:stretch/>
        </p:blipFill>
        <p:spPr>
          <a:xfrm>
            <a:off x="5246790" y="845958"/>
            <a:ext cx="2333666" cy="7045027"/>
          </a:xfrm>
          <a:prstGeom prst="rect">
            <a:avLst/>
          </a:prstGeom>
        </p:spPr>
      </p:pic>
      <p:pic>
        <p:nvPicPr>
          <p:cNvPr id="6" name="Picture 5">
            <a:extLst>
              <a:ext uri="{FF2B5EF4-FFF2-40B4-BE49-F238E27FC236}">
                <a16:creationId xmlns:a16="http://schemas.microsoft.com/office/drawing/2014/main" id="{7735C846-102F-B37B-34DC-2615FCE84D92}"/>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31722" t="56756" r="32180" b="74"/>
          <a:stretch/>
        </p:blipFill>
        <p:spPr>
          <a:xfrm>
            <a:off x="5359404" y="2280744"/>
            <a:ext cx="3819057" cy="6089004"/>
          </a:xfrm>
          <a:prstGeom prst="rect">
            <a:avLst/>
          </a:prstGeom>
        </p:spPr>
      </p:pic>
      <p:sp>
        <p:nvSpPr>
          <p:cNvPr id="10" name="TextBox 9">
            <a:extLst>
              <a:ext uri="{FF2B5EF4-FFF2-40B4-BE49-F238E27FC236}">
                <a16:creationId xmlns:a16="http://schemas.microsoft.com/office/drawing/2014/main" id="{55938147-9F89-FE2B-10CD-499AC7429C17}"/>
              </a:ext>
            </a:extLst>
          </p:cNvPr>
          <p:cNvSpPr txBox="1"/>
          <p:nvPr/>
        </p:nvSpPr>
        <p:spPr>
          <a:xfrm>
            <a:off x="8011628" y="3817349"/>
            <a:ext cx="4032741" cy="830997"/>
          </a:xfrm>
          <a:prstGeom prst="rect">
            <a:avLst/>
          </a:prstGeom>
          <a:noFill/>
        </p:spPr>
        <p:txBody>
          <a:bodyPr wrap="square">
            <a:spAutoFit/>
          </a:bodyPr>
          <a:lstStyle/>
          <a:p>
            <a:pPr algn="ctr"/>
            <a:r>
              <a:rPr lang="en-ID" sz="2400" b="1" dirty="0">
                <a:solidFill>
                  <a:schemeClr val="bg1"/>
                </a:solidFill>
                <a:effectLst/>
                <a:ea typeface="Calibri" panose="020F0502020204030204" pitchFamily="34" charset="0"/>
                <a:cs typeface="Times New Roman" panose="02020603050405020304" pitchFamily="18" charset="0"/>
              </a:rPr>
              <a:t>Muhammad </a:t>
            </a:r>
            <a:r>
              <a:rPr lang="en-ID" sz="2400" b="1" dirty="0" err="1">
                <a:solidFill>
                  <a:schemeClr val="bg1"/>
                </a:solidFill>
                <a:effectLst/>
                <a:ea typeface="Calibri" panose="020F0502020204030204" pitchFamily="34" charset="0"/>
                <a:cs typeface="Times New Roman" panose="02020603050405020304" pitchFamily="18" charset="0"/>
              </a:rPr>
              <a:t>Dzaki</a:t>
            </a:r>
            <a:r>
              <a:rPr lang="en-ID" sz="2400" b="1" dirty="0">
                <a:solidFill>
                  <a:schemeClr val="bg1"/>
                </a:solidFill>
                <a:effectLst/>
                <a:ea typeface="Calibri" panose="020F0502020204030204" pitchFamily="34" charset="0"/>
                <a:cs typeface="Times New Roman" panose="02020603050405020304" pitchFamily="18" charset="0"/>
              </a:rPr>
              <a:t> </a:t>
            </a:r>
            <a:endParaRPr lang="id-ID" sz="2400" b="1" dirty="0">
              <a:solidFill>
                <a:schemeClr val="bg1"/>
              </a:solidFill>
              <a:effectLst/>
              <a:ea typeface="Calibri" panose="020F0502020204030204" pitchFamily="34" charset="0"/>
              <a:cs typeface="Times New Roman" panose="02020603050405020304" pitchFamily="18" charset="0"/>
            </a:endParaRPr>
          </a:p>
          <a:p>
            <a:pPr algn="ctr"/>
            <a:r>
              <a:rPr lang="en-ID" sz="2400" b="1" dirty="0" err="1">
                <a:solidFill>
                  <a:schemeClr val="bg1"/>
                </a:solidFill>
                <a:effectLst/>
                <a:ea typeface="Calibri" panose="020F0502020204030204" pitchFamily="34" charset="0"/>
                <a:cs typeface="Times New Roman" panose="02020603050405020304" pitchFamily="18" charset="0"/>
              </a:rPr>
              <a:t>Abiyyu</a:t>
            </a:r>
            <a:endParaRPr lang="en-US" sz="2400" b="1" dirty="0">
              <a:solidFill>
                <a:schemeClr val="bg1"/>
              </a:solidFill>
              <a:effectLst/>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D9ACD614-7FB2-98AD-2631-1B129F944377}"/>
              </a:ext>
            </a:extLst>
          </p:cNvPr>
          <p:cNvSpPr txBox="1"/>
          <p:nvPr/>
        </p:nvSpPr>
        <p:spPr>
          <a:xfrm>
            <a:off x="1839705" y="943768"/>
            <a:ext cx="3016468" cy="461665"/>
          </a:xfrm>
          <a:prstGeom prst="rect">
            <a:avLst/>
          </a:prstGeom>
          <a:noFill/>
        </p:spPr>
        <p:txBody>
          <a:bodyPr wrap="square">
            <a:spAutoFit/>
          </a:bodyPr>
          <a:lstStyle/>
          <a:p>
            <a:pPr algn="ctr"/>
            <a:r>
              <a:rPr lang="id-ID" sz="2400" b="1" dirty="0">
                <a:solidFill>
                  <a:schemeClr val="bg1"/>
                </a:solidFill>
              </a:rPr>
              <a:t>Dipca Anugrah</a:t>
            </a:r>
          </a:p>
        </p:txBody>
      </p:sp>
      <p:sp>
        <p:nvSpPr>
          <p:cNvPr id="25" name="TextBox 24">
            <a:extLst>
              <a:ext uri="{FF2B5EF4-FFF2-40B4-BE49-F238E27FC236}">
                <a16:creationId xmlns:a16="http://schemas.microsoft.com/office/drawing/2014/main" id="{FF7C3056-A305-1326-7866-010C95A7C381}"/>
              </a:ext>
            </a:extLst>
          </p:cNvPr>
          <p:cNvSpPr txBox="1"/>
          <p:nvPr/>
        </p:nvSpPr>
        <p:spPr>
          <a:xfrm>
            <a:off x="5742763" y="384293"/>
            <a:ext cx="3241874" cy="461665"/>
          </a:xfrm>
          <a:prstGeom prst="rect">
            <a:avLst/>
          </a:prstGeom>
          <a:noFill/>
        </p:spPr>
        <p:txBody>
          <a:bodyPr wrap="square">
            <a:spAutoFit/>
          </a:bodyPr>
          <a:lstStyle/>
          <a:p>
            <a:pPr algn="ctr"/>
            <a:r>
              <a:rPr lang="en-ID" sz="2400" b="1" dirty="0" err="1">
                <a:solidFill>
                  <a:schemeClr val="bg1"/>
                </a:solidFill>
                <a:effectLst/>
                <a:ea typeface="Calibri" panose="020F0502020204030204" pitchFamily="34" charset="0"/>
              </a:rPr>
              <a:t>Gilar</a:t>
            </a:r>
            <a:r>
              <a:rPr lang="en-ID" sz="2400" b="1" dirty="0">
                <a:solidFill>
                  <a:schemeClr val="bg1"/>
                </a:solidFill>
                <a:effectLst/>
                <a:ea typeface="Calibri" panose="020F0502020204030204" pitchFamily="34" charset="0"/>
              </a:rPr>
              <a:t> </a:t>
            </a:r>
            <a:r>
              <a:rPr lang="en-ID" sz="2400" b="1" dirty="0" err="1">
                <a:solidFill>
                  <a:schemeClr val="bg1"/>
                </a:solidFill>
                <a:effectLst/>
                <a:ea typeface="Calibri" panose="020F0502020204030204" pitchFamily="34" charset="0"/>
              </a:rPr>
              <a:t>Sumilar</a:t>
            </a:r>
            <a:r>
              <a:rPr lang="en-ID" sz="2400" b="1" dirty="0">
                <a:solidFill>
                  <a:schemeClr val="bg1"/>
                </a:solidFill>
                <a:effectLst/>
                <a:ea typeface="Calibri" panose="020F0502020204030204" pitchFamily="34" charset="0"/>
              </a:rPr>
              <a:t> </a:t>
            </a:r>
            <a:endParaRPr lang="en-US" sz="2400" b="1" dirty="0">
              <a:solidFill>
                <a:schemeClr val="bg1"/>
              </a:solidFill>
            </a:endParaRPr>
          </a:p>
        </p:txBody>
      </p:sp>
      <p:sp>
        <p:nvSpPr>
          <p:cNvPr id="26" name="Title 25">
            <a:extLst>
              <a:ext uri="{FF2B5EF4-FFF2-40B4-BE49-F238E27FC236}">
                <a16:creationId xmlns:a16="http://schemas.microsoft.com/office/drawing/2014/main" id="{A238A02A-04D0-A039-6D0B-25D67ABE61EA}"/>
              </a:ext>
            </a:extLst>
          </p:cNvPr>
          <p:cNvSpPr>
            <a:spLocks noGrp="1"/>
          </p:cNvSpPr>
          <p:nvPr>
            <p:ph type="title"/>
          </p:nvPr>
        </p:nvSpPr>
        <p:spPr>
          <a:xfrm>
            <a:off x="945930" y="3707751"/>
            <a:ext cx="2725745" cy="967043"/>
          </a:xfrm>
        </p:spPr>
        <p:txBody>
          <a:bodyPr>
            <a:normAutofit/>
          </a:bodyPr>
          <a:lstStyle/>
          <a:p>
            <a:pPr algn="ctr"/>
            <a:r>
              <a:rPr lang="id-ID" sz="2400" b="1" dirty="0">
                <a:solidFill>
                  <a:schemeClr val="bg1"/>
                </a:solidFill>
                <a:latin typeface="+mn-lt"/>
              </a:rPr>
              <a:t>Shofwan </a:t>
            </a:r>
            <a:r>
              <a:rPr lang="id-ID" sz="2400" b="1" dirty="0" err="1">
                <a:solidFill>
                  <a:schemeClr val="bg1"/>
                </a:solidFill>
                <a:latin typeface="+mn-lt"/>
              </a:rPr>
              <a:t>Assyawqy</a:t>
            </a:r>
            <a:r>
              <a:rPr lang="id-ID" sz="2400" b="1" dirty="0">
                <a:solidFill>
                  <a:schemeClr val="bg1"/>
                </a:solidFill>
                <a:latin typeface="+mn-lt"/>
              </a:rPr>
              <a:t>  </a:t>
            </a:r>
            <a:br>
              <a:rPr lang="id-ID" sz="2400" b="1" dirty="0">
                <a:solidFill>
                  <a:schemeClr val="bg1"/>
                </a:solidFill>
                <a:latin typeface="+mn-lt"/>
              </a:rPr>
            </a:br>
            <a:r>
              <a:rPr lang="id-ID" sz="2400" b="1" dirty="0">
                <a:solidFill>
                  <a:schemeClr val="bg1"/>
                </a:solidFill>
                <a:latin typeface="+mn-lt"/>
              </a:rPr>
              <a:t>Ramadhan</a:t>
            </a:r>
          </a:p>
        </p:txBody>
      </p:sp>
      <p:pic>
        <p:nvPicPr>
          <p:cNvPr id="3" name="Picture 2">
            <a:extLst>
              <a:ext uri="{FF2B5EF4-FFF2-40B4-BE49-F238E27FC236}">
                <a16:creationId xmlns:a16="http://schemas.microsoft.com/office/drawing/2014/main" id="{335173DB-6AC5-CCA2-5460-EC3DB6F82118}"/>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37877" t="47146" r="37571" b="910"/>
          <a:stretch/>
        </p:blipFill>
        <p:spPr>
          <a:xfrm>
            <a:off x="3153757" y="2423725"/>
            <a:ext cx="2828694" cy="4388168"/>
          </a:xfrm>
          <a:prstGeom prst="rect">
            <a:avLst/>
          </a:prstGeom>
        </p:spPr>
      </p:pic>
      <p:sp>
        <p:nvSpPr>
          <p:cNvPr id="27" name="Rectangle 26">
            <a:extLst>
              <a:ext uri="{FF2B5EF4-FFF2-40B4-BE49-F238E27FC236}">
                <a16:creationId xmlns:a16="http://schemas.microsoft.com/office/drawing/2014/main" id="{8E5B68F3-EDA3-9713-00D5-A381D56A77D1}"/>
              </a:ext>
            </a:extLst>
          </p:cNvPr>
          <p:cNvSpPr/>
          <p:nvPr/>
        </p:nvSpPr>
        <p:spPr>
          <a:xfrm>
            <a:off x="8052494" y="1134134"/>
            <a:ext cx="2333666" cy="605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a:t>Nurul Akbar</a:t>
            </a:r>
          </a:p>
        </p:txBody>
      </p:sp>
      <p:pic>
        <p:nvPicPr>
          <p:cNvPr id="42" name="Graphic 41" descr="Line arrow: Counter-clockwise curve with solid fill">
            <a:extLst>
              <a:ext uri="{FF2B5EF4-FFF2-40B4-BE49-F238E27FC236}">
                <a16:creationId xmlns:a16="http://schemas.microsoft.com/office/drawing/2014/main" id="{9E740B5E-AC5C-093C-CB8F-51E0A22B6A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728504">
            <a:off x="2509752" y="4414726"/>
            <a:ext cx="1032575" cy="1282253"/>
          </a:xfrm>
          <a:prstGeom prst="rect">
            <a:avLst/>
          </a:prstGeom>
        </p:spPr>
      </p:pic>
      <p:pic>
        <p:nvPicPr>
          <p:cNvPr id="43" name="Graphic 42" descr="Line arrow: Counter-clockwise curve with solid fill">
            <a:extLst>
              <a:ext uri="{FF2B5EF4-FFF2-40B4-BE49-F238E27FC236}">
                <a16:creationId xmlns:a16="http://schemas.microsoft.com/office/drawing/2014/main" id="{8C1F4F5E-C343-457D-2C9C-F63D916266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9435285">
            <a:off x="3458139" y="1438933"/>
            <a:ext cx="914400" cy="914400"/>
          </a:xfrm>
          <a:prstGeom prst="rect">
            <a:avLst/>
          </a:prstGeom>
        </p:spPr>
      </p:pic>
      <p:pic>
        <p:nvPicPr>
          <p:cNvPr id="45" name="Graphic 44" descr="Line arrow: Clockwise curve with solid fill">
            <a:extLst>
              <a:ext uri="{FF2B5EF4-FFF2-40B4-BE49-F238E27FC236}">
                <a16:creationId xmlns:a16="http://schemas.microsoft.com/office/drawing/2014/main" id="{6DDB986D-1425-0BD6-0F03-EE8D9DE697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4463607">
            <a:off x="8256749" y="1680185"/>
            <a:ext cx="914400" cy="914400"/>
          </a:xfrm>
          <a:prstGeom prst="rect">
            <a:avLst/>
          </a:prstGeom>
        </p:spPr>
      </p:pic>
      <p:pic>
        <p:nvPicPr>
          <p:cNvPr id="46" name="Graphic 45" descr="Line arrow: Clockwise curve with solid fill">
            <a:extLst>
              <a:ext uri="{FF2B5EF4-FFF2-40B4-BE49-F238E27FC236}">
                <a16:creationId xmlns:a16="http://schemas.microsoft.com/office/drawing/2014/main" id="{0154DBAB-3C36-289A-F016-3204A0F2BA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5646225">
            <a:off x="8867491" y="4685726"/>
            <a:ext cx="1057981" cy="1107682"/>
          </a:xfrm>
          <a:prstGeom prst="rect">
            <a:avLst/>
          </a:prstGeom>
        </p:spPr>
      </p:pic>
      <p:pic>
        <p:nvPicPr>
          <p:cNvPr id="47" name="Graphic 46" descr="Line arrow: Clockwise curve with solid fill">
            <a:extLst>
              <a:ext uri="{FF2B5EF4-FFF2-40B4-BE49-F238E27FC236}">
                <a16:creationId xmlns:a16="http://schemas.microsoft.com/office/drawing/2014/main" id="{085D2732-29A9-2874-49B4-97EB1B0840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4229421">
            <a:off x="6827336" y="887176"/>
            <a:ext cx="785210" cy="785210"/>
          </a:xfrm>
          <a:prstGeom prst="rect">
            <a:avLst/>
          </a:prstGeom>
        </p:spPr>
      </p:pic>
    </p:spTree>
    <p:extLst>
      <p:ext uri="{BB962C8B-B14F-4D97-AF65-F5344CB8AC3E}">
        <p14:creationId xmlns:p14="http://schemas.microsoft.com/office/powerpoint/2010/main" val="177034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righ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righ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B64E832-4E54-4ADF-D448-828B9A624A27}"/>
              </a:ext>
            </a:extLst>
          </p:cNvPr>
          <p:cNvSpPr/>
          <p:nvPr/>
        </p:nvSpPr>
        <p:spPr>
          <a:xfrm>
            <a:off x="418533" y="140176"/>
            <a:ext cx="7662041" cy="177624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4400" b="1" dirty="0">
                <a:ln w="0"/>
                <a:effectLst>
                  <a:outerShdw blurRad="38100" dist="19050" dir="2700000" algn="tl" rotWithShape="0">
                    <a:schemeClr val="dk1">
                      <a:alpha val="40000"/>
                    </a:schemeClr>
                  </a:outerShdw>
                </a:effectLst>
                <a:latin typeface="+mj-lt"/>
              </a:rPr>
              <a:t>Kelebihan E-</a:t>
            </a:r>
            <a:r>
              <a:rPr lang="id-ID" sz="4400" b="1" dirty="0" err="1">
                <a:ln w="0"/>
                <a:effectLst>
                  <a:outerShdw blurRad="38100" dist="19050" dir="2700000" algn="tl" rotWithShape="0">
                    <a:schemeClr val="dk1">
                      <a:alpha val="40000"/>
                    </a:schemeClr>
                  </a:outerShdw>
                </a:effectLst>
                <a:latin typeface="+mj-lt"/>
              </a:rPr>
              <a:t>Commerce</a:t>
            </a:r>
            <a:r>
              <a:rPr lang="id-ID" sz="4400" b="1" dirty="0">
                <a:ln w="0"/>
                <a:effectLst>
                  <a:outerShdw blurRad="38100" dist="19050" dir="2700000" algn="tl" rotWithShape="0">
                    <a:schemeClr val="dk1">
                      <a:alpha val="40000"/>
                    </a:schemeClr>
                  </a:outerShdw>
                </a:effectLst>
                <a:latin typeface="+mj-lt"/>
              </a:rPr>
              <a:t> </a:t>
            </a:r>
            <a:r>
              <a:rPr lang="id-ID" sz="4400" b="1" dirty="0">
                <a:ln w="0"/>
                <a:effectLst>
                  <a:outerShdw blurRad="38100" dist="38100" dir="2700000" algn="tl">
                    <a:srgbClr val="000000">
                      <a:alpha val="43137"/>
                    </a:srgbClr>
                  </a:outerShdw>
                </a:effectLst>
                <a:latin typeface="+mj-lt"/>
              </a:rPr>
              <a:t> </a:t>
            </a:r>
            <a:endParaRPr lang="en-US" sz="4400" b="1" dirty="0">
              <a:effectLst>
                <a:outerShdw blurRad="38100" dist="38100" dir="2700000" algn="tl">
                  <a:srgbClr val="000000">
                    <a:alpha val="43137"/>
                  </a:srgbClr>
                </a:outerShdw>
              </a:effectLst>
              <a:latin typeface="+mj-lt"/>
            </a:endParaRPr>
          </a:p>
        </p:txBody>
      </p:sp>
      <p:pic>
        <p:nvPicPr>
          <p:cNvPr id="3" name="Graphic 2" descr="Muscular arm with solid fill">
            <a:extLst>
              <a:ext uri="{FF2B5EF4-FFF2-40B4-BE49-F238E27FC236}">
                <a16:creationId xmlns:a16="http://schemas.microsoft.com/office/drawing/2014/main" id="{7C423275-6425-0294-9A4F-7CB22A5A5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31581"/>
            <a:ext cx="914400" cy="914400"/>
          </a:xfrm>
          <a:prstGeom prst="rect">
            <a:avLst/>
          </a:prstGeom>
        </p:spPr>
      </p:pic>
      <p:sp>
        <p:nvSpPr>
          <p:cNvPr id="6" name="Subtitle 5">
            <a:extLst>
              <a:ext uri="{FF2B5EF4-FFF2-40B4-BE49-F238E27FC236}">
                <a16:creationId xmlns:a16="http://schemas.microsoft.com/office/drawing/2014/main" id="{ADBEF99D-B721-DD03-63F7-011FD4E7C671}"/>
              </a:ext>
            </a:extLst>
          </p:cNvPr>
          <p:cNvSpPr>
            <a:spLocks noGrp="1"/>
          </p:cNvSpPr>
          <p:nvPr>
            <p:ph type="subTitle" idx="1"/>
          </p:nvPr>
        </p:nvSpPr>
        <p:spPr>
          <a:xfrm>
            <a:off x="723900" y="1725467"/>
            <a:ext cx="10797540" cy="4267200"/>
          </a:xfrm>
        </p:spPr>
        <p:txBody>
          <a:bodyPr>
            <a:normAutofit lnSpcReduction="10000"/>
          </a:bodyPr>
          <a:lstStyle/>
          <a:p>
            <a:pPr marL="457200" indent="-457200" algn="just">
              <a:lnSpc>
                <a:spcPct val="120000"/>
              </a:lnSpc>
              <a:buFont typeface="+mj-lt"/>
              <a:buAutoNum type="arabicPeriod"/>
            </a:pPr>
            <a:r>
              <a:rPr lang="id-ID" dirty="0">
                <a:solidFill>
                  <a:schemeClr val="bg1"/>
                </a:solidFill>
              </a:rPr>
              <a:t>Memperluas potensi pasar yang besar karena semua orang di belahan dunia </a:t>
            </a:r>
            <a:r>
              <a:rPr lang="id-ID" dirty="0" err="1">
                <a:solidFill>
                  <a:schemeClr val="bg1"/>
                </a:solidFill>
              </a:rPr>
              <a:t>manapun</a:t>
            </a:r>
            <a:r>
              <a:rPr lang="id-ID" dirty="0">
                <a:solidFill>
                  <a:schemeClr val="bg1"/>
                </a:solidFill>
              </a:rPr>
              <a:t> dapat mengakses dan melakukan transaksi jual-beli tanpa adanya batasan geografis, asalkan memiliki gadget dan internet.</a:t>
            </a:r>
          </a:p>
          <a:p>
            <a:pPr marL="457200" indent="-457200" algn="just">
              <a:lnSpc>
                <a:spcPct val="120000"/>
              </a:lnSpc>
              <a:buFont typeface="+mj-lt"/>
              <a:buAutoNum type="arabicPeriod"/>
            </a:pPr>
            <a:r>
              <a:rPr lang="id-ID" dirty="0">
                <a:solidFill>
                  <a:schemeClr val="bg1"/>
                </a:solidFill>
              </a:rPr>
              <a:t>Menghemat biaya untuk promosi atau pemasaran.</a:t>
            </a:r>
          </a:p>
          <a:p>
            <a:pPr marL="457200" indent="-457200" algn="just">
              <a:lnSpc>
                <a:spcPct val="120000"/>
              </a:lnSpc>
              <a:buFont typeface="+mj-lt"/>
              <a:buAutoNum type="arabicPeriod"/>
            </a:pPr>
            <a:r>
              <a:rPr lang="id-ID" dirty="0">
                <a:solidFill>
                  <a:schemeClr val="bg1"/>
                </a:solidFill>
              </a:rPr>
              <a:t>Tidak perlu mengeluarkan biaya untuk menyewa tempat usaha.</a:t>
            </a:r>
          </a:p>
          <a:p>
            <a:pPr marL="457200" indent="-457200" algn="just">
              <a:lnSpc>
                <a:spcPct val="120000"/>
              </a:lnSpc>
              <a:buFont typeface="+mj-lt"/>
              <a:buAutoNum type="arabicPeriod"/>
            </a:pPr>
            <a:r>
              <a:rPr lang="id-ID" dirty="0">
                <a:solidFill>
                  <a:schemeClr val="bg1"/>
                </a:solidFill>
              </a:rPr>
              <a:t>Barang dagangan dapat dipajang selama 24 jam dan transaksi juga dapat dilakukan 24 jam atau dapat diatur sesuai kebutuhan.</a:t>
            </a:r>
          </a:p>
          <a:p>
            <a:pPr marL="457200" indent="-457200" algn="just">
              <a:lnSpc>
                <a:spcPct val="120000"/>
              </a:lnSpc>
              <a:buFont typeface="+mj-lt"/>
              <a:buAutoNum type="arabicPeriod"/>
            </a:pPr>
            <a:r>
              <a:rPr lang="id-ID" dirty="0">
                <a:solidFill>
                  <a:schemeClr val="bg1"/>
                </a:solidFill>
              </a:rPr>
              <a:t>Biaya operasional seperti gaji karyawan dapat lebih efisien karena jumlah karyawan yang dibutuhkan lebih sedikit dibandingkan toko konvensional.</a:t>
            </a:r>
          </a:p>
          <a:p>
            <a:pPr algn="just"/>
            <a:endParaRPr lang="id-ID" dirty="0">
              <a:solidFill>
                <a:schemeClr val="bg1"/>
              </a:solidFill>
            </a:endParaRPr>
          </a:p>
        </p:txBody>
      </p:sp>
      <p:pic>
        <p:nvPicPr>
          <p:cNvPr id="8" name="Content Placeholder 3" descr="Sad face with solid fill with solid fill">
            <a:extLst>
              <a:ext uri="{FF2B5EF4-FFF2-40B4-BE49-F238E27FC236}">
                <a16:creationId xmlns:a16="http://schemas.microsoft.com/office/drawing/2014/main" id="{B4F18C3F-9A50-4C4F-9807-3F5D9B0D99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7120756"/>
            <a:ext cx="914400" cy="914400"/>
          </a:xfrm>
          <a:prstGeom prst="rect">
            <a:avLst/>
          </a:prstGeom>
        </p:spPr>
      </p:pic>
    </p:spTree>
    <p:extLst>
      <p:ext uri="{BB962C8B-B14F-4D97-AF65-F5344CB8AC3E}">
        <p14:creationId xmlns:p14="http://schemas.microsoft.com/office/powerpoint/2010/main" val="452923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B2E2-752A-741B-FF12-858DB77374A0}"/>
              </a:ext>
            </a:extLst>
          </p:cNvPr>
          <p:cNvSpPr>
            <a:spLocks noGrp="1"/>
          </p:cNvSpPr>
          <p:nvPr>
            <p:ph type="ctrTitle"/>
          </p:nvPr>
        </p:nvSpPr>
        <p:spPr>
          <a:xfrm>
            <a:off x="539568" y="765320"/>
            <a:ext cx="9144000" cy="808804"/>
          </a:xfrm>
          <a:noFill/>
        </p:spPr>
        <p:txBody>
          <a:bodyPr>
            <a:normAutofit/>
          </a:bodyPr>
          <a:lstStyle/>
          <a:p>
            <a:pPr algn="l"/>
            <a:r>
              <a:rPr lang="id-ID" sz="4400" b="1" dirty="0">
                <a:solidFill>
                  <a:schemeClr val="bg1"/>
                </a:solidFill>
              </a:rPr>
              <a:t>Kekurangan E-</a:t>
            </a:r>
            <a:r>
              <a:rPr lang="id-ID" sz="4400" b="1" dirty="0" err="1">
                <a:solidFill>
                  <a:schemeClr val="bg1"/>
                </a:solidFill>
              </a:rPr>
              <a:t>Commerce</a:t>
            </a:r>
            <a:endParaRPr lang="id-ID" sz="4400" b="1" dirty="0">
              <a:solidFill>
                <a:schemeClr val="bg1"/>
              </a:solidFill>
            </a:endParaRPr>
          </a:p>
        </p:txBody>
      </p:sp>
      <p:sp>
        <p:nvSpPr>
          <p:cNvPr id="5" name="Subtitle 4">
            <a:extLst>
              <a:ext uri="{FF2B5EF4-FFF2-40B4-BE49-F238E27FC236}">
                <a16:creationId xmlns:a16="http://schemas.microsoft.com/office/drawing/2014/main" id="{57078A0F-DEAF-5D1F-DA0F-93983E0D6A2E}"/>
              </a:ext>
            </a:extLst>
          </p:cNvPr>
          <p:cNvSpPr>
            <a:spLocks noGrp="1"/>
          </p:cNvSpPr>
          <p:nvPr>
            <p:ph type="subTitle" idx="1"/>
          </p:nvPr>
        </p:nvSpPr>
        <p:spPr>
          <a:xfrm>
            <a:off x="614855" y="1944414"/>
            <a:ext cx="10962290" cy="4040397"/>
          </a:xfrm>
        </p:spPr>
        <p:txBody>
          <a:bodyPr>
            <a:normAutofit fontScale="92500" lnSpcReduction="10000"/>
          </a:bodyPr>
          <a:lstStyle/>
          <a:p>
            <a:pPr marL="457200" indent="-457200" algn="just">
              <a:lnSpc>
                <a:spcPct val="110000"/>
              </a:lnSpc>
              <a:buFont typeface="+mj-lt"/>
              <a:buAutoNum type="arabicPeriod"/>
            </a:pPr>
            <a:r>
              <a:rPr lang="id-ID" dirty="0">
                <a:solidFill>
                  <a:schemeClr val="bg1"/>
                </a:solidFill>
              </a:rPr>
              <a:t>Rawan penipuan. Meskipun lebih mudah dalam bertransaksi, tidak jarang juga terjadi penipuan karena toko dalam e-</a:t>
            </a:r>
            <a:r>
              <a:rPr lang="id-ID" dirty="0" err="1">
                <a:solidFill>
                  <a:schemeClr val="bg1"/>
                </a:solidFill>
              </a:rPr>
              <a:t>commerce</a:t>
            </a:r>
            <a:r>
              <a:rPr lang="id-ID" dirty="0">
                <a:solidFill>
                  <a:schemeClr val="bg1"/>
                </a:solidFill>
              </a:rPr>
              <a:t> bisa dibuat oleh siapa saja bahkan tanpa modal. Ditambah lagi data yang di </a:t>
            </a:r>
            <a:r>
              <a:rPr lang="id-ID" dirty="0" err="1">
                <a:solidFill>
                  <a:schemeClr val="bg1"/>
                </a:solidFill>
              </a:rPr>
              <a:t>input</a:t>
            </a:r>
            <a:r>
              <a:rPr lang="id-ID" dirty="0">
                <a:solidFill>
                  <a:schemeClr val="bg1"/>
                </a:solidFill>
              </a:rPr>
              <a:t> dapat dimanipulasi sedemikian rupa hingga terkadang tidak terdeteksi apakah toko atau pelanggan tersebut asli atau tipuan.</a:t>
            </a:r>
          </a:p>
          <a:p>
            <a:pPr marL="457200" indent="-457200" algn="just">
              <a:lnSpc>
                <a:spcPct val="110000"/>
              </a:lnSpc>
              <a:buFont typeface="+mj-lt"/>
              <a:buAutoNum type="arabicPeriod"/>
            </a:pPr>
            <a:r>
              <a:rPr lang="id-ID" dirty="0">
                <a:solidFill>
                  <a:schemeClr val="bg1"/>
                </a:solidFill>
              </a:rPr>
              <a:t>Ketergantungan terhadap teknologi terutama gadget dan internet. Kemudahan yang diberikan melalui e-</a:t>
            </a:r>
            <a:r>
              <a:rPr lang="id-ID" dirty="0" err="1">
                <a:solidFill>
                  <a:schemeClr val="bg1"/>
                </a:solidFill>
              </a:rPr>
              <a:t>commerce</a:t>
            </a:r>
            <a:r>
              <a:rPr lang="id-ID" dirty="0">
                <a:solidFill>
                  <a:schemeClr val="bg1"/>
                </a:solidFill>
              </a:rPr>
              <a:t> dapat membuat seseorang terkadang hilang kendali dalam berbelanja dan hanya terpaku pada gadgetnya. Selain itu, kecanduan internet juga membuat seseorang menjadi tidak mampu berkomunikasi secara langsung ketika harus melakukan transaksi secara langsung.</a:t>
            </a:r>
          </a:p>
          <a:p>
            <a:pPr marL="457200" indent="-457200" algn="just">
              <a:lnSpc>
                <a:spcPct val="110000"/>
              </a:lnSpc>
              <a:buFont typeface="+mj-lt"/>
              <a:buAutoNum type="arabicPeriod"/>
            </a:pPr>
            <a:r>
              <a:rPr lang="id-ID" dirty="0" err="1">
                <a:solidFill>
                  <a:schemeClr val="bg1"/>
                </a:solidFill>
              </a:rPr>
              <a:t>Undang-Undang</a:t>
            </a:r>
            <a:r>
              <a:rPr lang="id-ID" dirty="0">
                <a:solidFill>
                  <a:schemeClr val="bg1"/>
                </a:solidFill>
              </a:rPr>
              <a:t> yang mengatur kegiatan e-</a:t>
            </a:r>
            <a:r>
              <a:rPr lang="id-ID" dirty="0" err="1">
                <a:solidFill>
                  <a:schemeClr val="bg1"/>
                </a:solidFill>
              </a:rPr>
              <a:t>commerce</a:t>
            </a:r>
            <a:r>
              <a:rPr lang="id-ID" dirty="0">
                <a:solidFill>
                  <a:schemeClr val="bg1"/>
                </a:solidFill>
              </a:rPr>
              <a:t> masih kurang memadai, baik secara nasional maupun internasional.</a:t>
            </a:r>
          </a:p>
          <a:p>
            <a:pPr algn="just"/>
            <a:endParaRPr lang="id-ID" dirty="0">
              <a:solidFill>
                <a:schemeClr val="bg1"/>
              </a:solidFill>
            </a:endParaRPr>
          </a:p>
        </p:txBody>
      </p:sp>
      <p:pic>
        <p:nvPicPr>
          <p:cNvPr id="4" name="Content Placeholder 3" descr="Sad face with solid fill with solid fill">
            <a:extLst>
              <a:ext uri="{FF2B5EF4-FFF2-40B4-BE49-F238E27FC236}">
                <a16:creationId xmlns:a16="http://schemas.microsoft.com/office/drawing/2014/main" id="{6AF254D7-2968-79AA-F561-AB1B97947B3A}"/>
              </a:ext>
            </a:extLst>
          </p:cNvPr>
          <p:cNvPicPr>
            <a:picLocks noGrp="1" noChangeAspect="1"/>
          </p:cNvPicPr>
          <p:nvPr>
            <p:ph idx="429496729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0361" y="712522"/>
            <a:ext cx="914400" cy="914400"/>
          </a:xfrm>
          <a:prstGeom prst="rect">
            <a:avLst/>
          </a:prstGeom>
        </p:spPr>
      </p:pic>
    </p:spTree>
    <p:extLst>
      <p:ext uri="{BB962C8B-B14F-4D97-AF65-F5344CB8AC3E}">
        <p14:creationId xmlns:p14="http://schemas.microsoft.com/office/powerpoint/2010/main" val="2548680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323DDAF-1A03-C9AD-0345-1CF4CD1B5441}"/>
              </a:ext>
            </a:extLst>
          </p:cNvPr>
          <p:cNvSpPr/>
          <p:nvPr/>
        </p:nvSpPr>
        <p:spPr>
          <a:xfrm>
            <a:off x="3455056" y="2298701"/>
            <a:ext cx="5346043" cy="1778000"/>
          </a:xfrm>
          <a:prstGeom prst="roundRect">
            <a:avLst/>
          </a:prstGeom>
          <a:solidFill>
            <a:schemeClr val="accent1">
              <a:lumMod val="75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effectLst>
                  <a:outerShdw blurRad="38100" dist="38100" dir="2700000" algn="tl">
                    <a:srgbClr val="000000">
                      <a:alpha val="43137"/>
                    </a:srgbClr>
                  </a:outerShdw>
                </a:effectLst>
                <a:latin typeface="Felix Titling" panose="04060505060202020A04" pitchFamily="82" charset="0"/>
              </a:rPr>
              <a:t>  penutup</a:t>
            </a:r>
            <a:endParaRPr lang="en-US" sz="4400" b="1" dirty="0">
              <a:effectLst>
                <a:outerShdw blurRad="38100" dist="38100" dir="2700000" algn="tl">
                  <a:srgbClr val="000000">
                    <a:alpha val="43137"/>
                  </a:srgbClr>
                </a:outerShdw>
              </a:effectLst>
            </a:endParaRPr>
          </a:p>
        </p:txBody>
      </p:sp>
      <p:sp>
        <p:nvSpPr>
          <p:cNvPr id="8" name="Freeform: Shape 7">
            <a:extLst>
              <a:ext uri="{FF2B5EF4-FFF2-40B4-BE49-F238E27FC236}">
                <a16:creationId xmlns:a16="http://schemas.microsoft.com/office/drawing/2014/main" id="{31640E0C-1757-0A84-E2DC-4F2E27FCD3BE}"/>
              </a:ext>
            </a:extLst>
          </p:cNvPr>
          <p:cNvSpPr/>
          <p:nvPr/>
        </p:nvSpPr>
        <p:spPr>
          <a:xfrm>
            <a:off x="3753032" y="3444418"/>
            <a:ext cx="477162" cy="143148"/>
          </a:xfrm>
          <a:custGeom>
            <a:avLst/>
            <a:gdLst>
              <a:gd name="connsiteX0" fmla="*/ 429446 w 477162"/>
              <a:gd name="connsiteY0" fmla="*/ 47716 h 143148"/>
              <a:gd name="connsiteX1" fmla="*/ 405588 w 477162"/>
              <a:gd name="connsiteY1" fmla="*/ 47716 h 143148"/>
              <a:gd name="connsiteX2" fmla="*/ 405588 w 477162"/>
              <a:gd name="connsiteY2" fmla="*/ 0 h 143148"/>
              <a:gd name="connsiteX3" fmla="*/ 71574 w 477162"/>
              <a:gd name="connsiteY3" fmla="*/ 0 h 143148"/>
              <a:gd name="connsiteX4" fmla="*/ 71574 w 477162"/>
              <a:gd name="connsiteY4" fmla="*/ 47716 h 143148"/>
              <a:gd name="connsiteX5" fmla="*/ 47716 w 477162"/>
              <a:gd name="connsiteY5" fmla="*/ 47716 h 143148"/>
              <a:gd name="connsiteX6" fmla="*/ 0 w 477162"/>
              <a:gd name="connsiteY6" fmla="*/ 95433 h 143148"/>
              <a:gd name="connsiteX7" fmla="*/ 47716 w 477162"/>
              <a:gd name="connsiteY7" fmla="*/ 143149 h 143148"/>
              <a:gd name="connsiteX8" fmla="*/ 429446 w 477162"/>
              <a:gd name="connsiteY8" fmla="*/ 143149 h 143148"/>
              <a:gd name="connsiteX9" fmla="*/ 477163 w 477162"/>
              <a:gd name="connsiteY9" fmla="*/ 95433 h 143148"/>
              <a:gd name="connsiteX10" fmla="*/ 429446 w 477162"/>
              <a:gd name="connsiteY10" fmla="*/ 47716 h 14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162" h="143148">
                <a:moveTo>
                  <a:pt x="429446" y="47716"/>
                </a:moveTo>
                <a:lnTo>
                  <a:pt x="405588" y="47716"/>
                </a:lnTo>
                <a:lnTo>
                  <a:pt x="405588" y="0"/>
                </a:lnTo>
                <a:lnTo>
                  <a:pt x="71574" y="0"/>
                </a:lnTo>
                <a:lnTo>
                  <a:pt x="71574" y="47716"/>
                </a:lnTo>
                <a:lnTo>
                  <a:pt x="47716" y="47716"/>
                </a:lnTo>
                <a:cubicBezTo>
                  <a:pt x="21472" y="47716"/>
                  <a:pt x="0" y="69189"/>
                  <a:pt x="0" y="95433"/>
                </a:cubicBezTo>
                <a:cubicBezTo>
                  <a:pt x="0" y="121676"/>
                  <a:pt x="21472" y="143149"/>
                  <a:pt x="47716" y="143149"/>
                </a:cubicBezTo>
                <a:lnTo>
                  <a:pt x="429446" y="143149"/>
                </a:lnTo>
                <a:cubicBezTo>
                  <a:pt x="455690" y="143149"/>
                  <a:pt x="477163" y="121676"/>
                  <a:pt x="477163" y="95433"/>
                </a:cubicBezTo>
                <a:cubicBezTo>
                  <a:pt x="477163" y="69189"/>
                  <a:pt x="455690" y="47716"/>
                  <a:pt x="429446" y="47716"/>
                </a:cubicBezTo>
                <a:close/>
              </a:path>
            </a:pathLst>
          </a:custGeom>
          <a:solidFill>
            <a:schemeClr val="bg1"/>
          </a:solidFill>
          <a:ln w="11906"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D146A225-08E5-C222-ACBA-53CB41EFD878}"/>
              </a:ext>
            </a:extLst>
          </p:cNvPr>
          <p:cNvSpPr/>
          <p:nvPr/>
        </p:nvSpPr>
        <p:spPr>
          <a:xfrm>
            <a:off x="3896181" y="3005429"/>
            <a:ext cx="295840" cy="295840"/>
          </a:xfrm>
          <a:custGeom>
            <a:avLst/>
            <a:gdLst>
              <a:gd name="connsiteX0" fmla="*/ 285105 w 295840"/>
              <a:gd name="connsiteY0" fmla="*/ 249317 h 295840"/>
              <a:gd name="connsiteX1" fmla="*/ 285105 w 295840"/>
              <a:gd name="connsiteY1" fmla="*/ 199215 h 295840"/>
              <a:gd name="connsiteX2" fmla="*/ 96625 w 295840"/>
              <a:gd name="connsiteY2" fmla="*/ 10736 h 295840"/>
              <a:gd name="connsiteX3" fmla="*/ 46523 w 295840"/>
              <a:gd name="connsiteY3" fmla="*/ 10736 h 295840"/>
              <a:gd name="connsiteX4" fmla="*/ 0 w 295840"/>
              <a:gd name="connsiteY4" fmla="*/ 57259 h 295840"/>
              <a:gd name="connsiteX5" fmla="*/ 238581 w 295840"/>
              <a:gd name="connsiteY5" fmla="*/ 295841 h 295840"/>
              <a:gd name="connsiteX6" fmla="*/ 285105 w 295840"/>
              <a:gd name="connsiteY6" fmla="*/ 249317 h 29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40" h="295840">
                <a:moveTo>
                  <a:pt x="285105" y="249317"/>
                </a:moveTo>
                <a:cubicBezTo>
                  <a:pt x="299419" y="235003"/>
                  <a:pt x="299419" y="212337"/>
                  <a:pt x="285105" y="199215"/>
                </a:cubicBezTo>
                <a:lnTo>
                  <a:pt x="96625" y="10736"/>
                </a:lnTo>
                <a:cubicBezTo>
                  <a:pt x="82311" y="-3579"/>
                  <a:pt x="59645" y="-3579"/>
                  <a:pt x="46523" y="10736"/>
                </a:cubicBezTo>
                <a:lnTo>
                  <a:pt x="0" y="57259"/>
                </a:lnTo>
                <a:lnTo>
                  <a:pt x="238581" y="295841"/>
                </a:lnTo>
                <a:lnTo>
                  <a:pt x="285105" y="249317"/>
                </a:lnTo>
                <a:close/>
              </a:path>
            </a:pathLst>
          </a:custGeom>
          <a:solidFill>
            <a:schemeClr val="bg1"/>
          </a:solidFill>
          <a:ln w="11906"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6D18E149-9968-EBBB-E166-CF0BDDB73CFF}"/>
              </a:ext>
            </a:extLst>
          </p:cNvPr>
          <p:cNvSpPr/>
          <p:nvPr/>
        </p:nvSpPr>
        <p:spPr>
          <a:xfrm>
            <a:off x="4268368" y="2633242"/>
            <a:ext cx="295840" cy="295840"/>
          </a:xfrm>
          <a:custGeom>
            <a:avLst/>
            <a:gdLst>
              <a:gd name="connsiteX0" fmla="*/ 199215 w 295840"/>
              <a:gd name="connsiteY0" fmla="*/ 285105 h 295840"/>
              <a:gd name="connsiteX1" fmla="*/ 249317 w 295840"/>
              <a:gd name="connsiteY1" fmla="*/ 285105 h 295840"/>
              <a:gd name="connsiteX2" fmla="*/ 295841 w 295840"/>
              <a:gd name="connsiteY2" fmla="*/ 238581 h 295840"/>
              <a:gd name="connsiteX3" fmla="*/ 57259 w 295840"/>
              <a:gd name="connsiteY3" fmla="*/ 0 h 295840"/>
              <a:gd name="connsiteX4" fmla="*/ 10736 w 295840"/>
              <a:gd name="connsiteY4" fmla="*/ 46523 h 295840"/>
              <a:gd name="connsiteX5" fmla="*/ 10736 w 295840"/>
              <a:gd name="connsiteY5" fmla="*/ 96625 h 295840"/>
              <a:gd name="connsiteX6" fmla="*/ 199215 w 295840"/>
              <a:gd name="connsiteY6" fmla="*/ 285105 h 29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40" h="295840">
                <a:moveTo>
                  <a:pt x="199215" y="285105"/>
                </a:moveTo>
                <a:cubicBezTo>
                  <a:pt x="213530" y="299419"/>
                  <a:pt x="236195" y="299419"/>
                  <a:pt x="249317" y="285105"/>
                </a:cubicBezTo>
                <a:lnTo>
                  <a:pt x="295841" y="238581"/>
                </a:lnTo>
                <a:lnTo>
                  <a:pt x="57259" y="0"/>
                </a:lnTo>
                <a:lnTo>
                  <a:pt x="10736" y="46523"/>
                </a:lnTo>
                <a:cubicBezTo>
                  <a:pt x="-3579" y="60838"/>
                  <a:pt x="-3579" y="83503"/>
                  <a:pt x="10736" y="96625"/>
                </a:cubicBezTo>
                <a:lnTo>
                  <a:pt x="199215" y="285105"/>
                </a:lnTo>
                <a:close/>
              </a:path>
            </a:pathLst>
          </a:custGeom>
          <a:solidFill>
            <a:schemeClr val="bg1"/>
          </a:solidFill>
          <a:ln w="11906" cap="flat">
            <a:noFill/>
            <a:prstDash val="solid"/>
            <a:miter/>
          </a:ln>
        </p:spPr>
        <p:txBody>
          <a:bodyPr rtlCol="0" anchor="ctr"/>
          <a:lstStyle/>
          <a:p>
            <a:endParaRPr lang="id-ID"/>
          </a:p>
        </p:txBody>
      </p:sp>
      <p:sp>
        <p:nvSpPr>
          <p:cNvPr id="11" name="Freeform: Shape 10">
            <a:extLst>
              <a:ext uri="{FF2B5EF4-FFF2-40B4-BE49-F238E27FC236}">
                <a16:creationId xmlns:a16="http://schemas.microsoft.com/office/drawing/2014/main" id="{AE9BDE74-1E4F-E332-3999-6D2957F6BB07}"/>
              </a:ext>
            </a:extLst>
          </p:cNvPr>
          <p:cNvSpPr/>
          <p:nvPr/>
        </p:nvSpPr>
        <p:spPr>
          <a:xfrm>
            <a:off x="4015471" y="2752533"/>
            <a:ext cx="695166" cy="671307"/>
          </a:xfrm>
          <a:custGeom>
            <a:avLst/>
            <a:gdLst>
              <a:gd name="connsiteX0" fmla="*/ 679957 w 695166"/>
              <a:gd name="connsiteY0" fmla="*/ 584524 h 671307"/>
              <a:gd name="connsiteX1" fmla="*/ 357872 w 695166"/>
              <a:gd name="connsiteY1" fmla="*/ 262439 h 671307"/>
              <a:gd name="connsiteX2" fmla="*/ 429446 w 695166"/>
              <a:gd name="connsiteY2" fmla="*/ 190865 h 671307"/>
              <a:gd name="connsiteX3" fmla="*/ 238581 w 695166"/>
              <a:gd name="connsiteY3" fmla="*/ 0 h 671307"/>
              <a:gd name="connsiteX4" fmla="*/ 0 w 695166"/>
              <a:gd name="connsiteY4" fmla="*/ 238581 h 671307"/>
              <a:gd name="connsiteX5" fmla="*/ 190865 w 695166"/>
              <a:gd name="connsiteY5" fmla="*/ 429446 h 671307"/>
              <a:gd name="connsiteX6" fmla="*/ 286298 w 695166"/>
              <a:gd name="connsiteY6" fmla="*/ 334014 h 671307"/>
              <a:gd name="connsiteX7" fmla="*/ 608382 w 695166"/>
              <a:gd name="connsiteY7" fmla="*/ 656098 h 671307"/>
              <a:gd name="connsiteX8" fmla="*/ 679957 w 695166"/>
              <a:gd name="connsiteY8" fmla="*/ 656098 h 671307"/>
              <a:gd name="connsiteX9" fmla="*/ 679957 w 695166"/>
              <a:gd name="connsiteY9" fmla="*/ 584524 h 6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166" h="671307">
                <a:moveTo>
                  <a:pt x="679957" y="584524"/>
                </a:moveTo>
                <a:lnTo>
                  <a:pt x="357872" y="262439"/>
                </a:lnTo>
                <a:lnTo>
                  <a:pt x="429446" y="190865"/>
                </a:lnTo>
                <a:lnTo>
                  <a:pt x="238581" y="0"/>
                </a:lnTo>
                <a:lnTo>
                  <a:pt x="0" y="238581"/>
                </a:lnTo>
                <a:lnTo>
                  <a:pt x="190865" y="429446"/>
                </a:lnTo>
                <a:lnTo>
                  <a:pt x="286298" y="334014"/>
                </a:lnTo>
                <a:lnTo>
                  <a:pt x="608382" y="656098"/>
                </a:lnTo>
                <a:cubicBezTo>
                  <a:pt x="628662" y="676378"/>
                  <a:pt x="659677" y="676378"/>
                  <a:pt x="679957" y="656098"/>
                </a:cubicBezTo>
                <a:cubicBezTo>
                  <a:pt x="700236" y="635819"/>
                  <a:pt x="700236" y="604803"/>
                  <a:pt x="679957" y="584524"/>
                </a:cubicBezTo>
                <a:close/>
              </a:path>
            </a:pathLst>
          </a:custGeom>
          <a:solidFill>
            <a:schemeClr val="bg1"/>
          </a:solidFill>
          <a:ln w="11906" cap="flat">
            <a:noFill/>
            <a:prstDash val="solid"/>
            <a:miter/>
          </a:ln>
        </p:spPr>
        <p:txBody>
          <a:bodyPr rtlCol="0" anchor="ctr"/>
          <a:lstStyle/>
          <a:p>
            <a:endParaRPr lang="id-ID"/>
          </a:p>
        </p:txBody>
      </p:sp>
    </p:spTree>
    <p:extLst>
      <p:ext uri="{BB962C8B-B14F-4D97-AF65-F5344CB8AC3E}">
        <p14:creationId xmlns:p14="http://schemas.microsoft.com/office/powerpoint/2010/main" val="26471574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A556D1E-9564-A94A-A7A8-AE00DF46ABE5}"/>
              </a:ext>
            </a:extLst>
          </p:cNvPr>
          <p:cNvSpPr/>
          <p:nvPr/>
        </p:nvSpPr>
        <p:spPr>
          <a:xfrm>
            <a:off x="889876" y="1187670"/>
            <a:ext cx="4900255" cy="1289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n w="0"/>
                <a:effectLst>
                  <a:outerShdw blurRad="38100" dist="19050" dir="2700000" algn="tl" rotWithShape="0">
                    <a:schemeClr val="dk1">
                      <a:alpha val="40000"/>
                    </a:schemeClr>
                  </a:outerShdw>
                </a:effectLst>
                <a:latin typeface="Felix Titling" panose="04060505060202020A04" pitchFamily="82" charset="0"/>
              </a:rPr>
              <a:t> kesimpulan</a:t>
            </a:r>
            <a:r>
              <a:rPr lang="id-ID" sz="2800" b="1" dirty="0">
                <a:ln w="0"/>
                <a:effectLst>
                  <a:outerShdw blurRad="38100" dist="38100" dir="2700000" algn="tl">
                    <a:srgbClr val="000000">
                      <a:alpha val="43137"/>
                    </a:srgbClr>
                  </a:outerShdw>
                </a:effectLst>
                <a:latin typeface="Felix Titling" panose="04060505060202020A04" pitchFamily="82" charset="0"/>
              </a:rPr>
              <a:t> </a:t>
            </a:r>
            <a:endParaRPr lang="en-US" b="1" dirty="0">
              <a:effectLst>
                <a:outerShdw blurRad="38100" dist="38100" dir="2700000" algn="tl">
                  <a:srgbClr val="000000">
                    <a:alpha val="43137"/>
                  </a:srgbClr>
                </a:outerShdw>
              </a:effectLst>
            </a:endParaRPr>
          </a:p>
        </p:txBody>
      </p:sp>
      <p:sp>
        <p:nvSpPr>
          <p:cNvPr id="29" name="Freeform: Shape 28">
            <a:extLst>
              <a:ext uri="{FF2B5EF4-FFF2-40B4-BE49-F238E27FC236}">
                <a16:creationId xmlns:a16="http://schemas.microsoft.com/office/drawing/2014/main" id="{20395456-8A1B-6327-8376-E116F12AC16E}"/>
              </a:ext>
            </a:extLst>
          </p:cNvPr>
          <p:cNvSpPr/>
          <p:nvPr/>
        </p:nvSpPr>
        <p:spPr>
          <a:xfrm>
            <a:off x="623167" y="1012158"/>
            <a:ext cx="994331" cy="1049845"/>
          </a:xfrm>
          <a:custGeom>
            <a:avLst/>
            <a:gdLst>
              <a:gd name="connsiteX0" fmla="*/ 994332 w 994331"/>
              <a:gd name="connsiteY0" fmla="*/ 524923 h 1049845"/>
              <a:gd name="connsiteX1" fmla="*/ 497166 w 994331"/>
              <a:gd name="connsiteY1" fmla="*/ 1049845 h 1049845"/>
              <a:gd name="connsiteX2" fmla="*/ 0 w 994331"/>
              <a:gd name="connsiteY2" fmla="*/ 524923 h 1049845"/>
              <a:gd name="connsiteX3" fmla="*/ 497166 w 994331"/>
              <a:gd name="connsiteY3" fmla="*/ 0 h 1049845"/>
              <a:gd name="connsiteX4" fmla="*/ 994332 w 994331"/>
              <a:gd name="connsiteY4" fmla="*/ 524923 h 10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331" h="1049845">
                <a:moveTo>
                  <a:pt x="994332" y="524923"/>
                </a:moveTo>
                <a:cubicBezTo>
                  <a:pt x="994332" y="814830"/>
                  <a:pt x="771743" y="1049845"/>
                  <a:pt x="497166" y="1049845"/>
                </a:cubicBezTo>
                <a:cubicBezTo>
                  <a:pt x="222589" y="1049845"/>
                  <a:pt x="0" y="814830"/>
                  <a:pt x="0" y="524923"/>
                </a:cubicBezTo>
                <a:cubicBezTo>
                  <a:pt x="0" y="235016"/>
                  <a:pt x="222589" y="0"/>
                  <a:pt x="497166" y="0"/>
                </a:cubicBezTo>
                <a:cubicBezTo>
                  <a:pt x="771743" y="0"/>
                  <a:pt x="994332" y="235016"/>
                  <a:pt x="994332" y="524923"/>
                </a:cubicBezTo>
                <a:close/>
              </a:path>
            </a:pathLst>
          </a:custGeom>
          <a:solidFill>
            <a:schemeClr val="bg1"/>
          </a:solidFill>
          <a:ln w="83641" cap="flat">
            <a:noFill/>
            <a:prstDash val="solid"/>
            <a:miter/>
          </a:ln>
        </p:spPr>
        <p:txBody>
          <a:bodyPr rtlCol="0" anchor="ctr"/>
          <a:lstStyle/>
          <a:p>
            <a:endParaRPr lang="id-ID"/>
          </a:p>
        </p:txBody>
      </p:sp>
      <p:sp>
        <p:nvSpPr>
          <p:cNvPr id="30" name="Freeform: Shape 29">
            <a:extLst>
              <a:ext uri="{FF2B5EF4-FFF2-40B4-BE49-F238E27FC236}">
                <a16:creationId xmlns:a16="http://schemas.microsoft.com/office/drawing/2014/main" id="{0E04BD37-0439-6081-C923-B01FA51C7E93}"/>
              </a:ext>
            </a:extLst>
          </p:cNvPr>
          <p:cNvSpPr/>
          <p:nvPr/>
        </p:nvSpPr>
        <p:spPr>
          <a:xfrm>
            <a:off x="-246454" y="1296303"/>
            <a:ext cx="4335098" cy="5617258"/>
          </a:xfrm>
          <a:custGeom>
            <a:avLst/>
            <a:gdLst>
              <a:gd name="connsiteX0" fmla="*/ 4298727 w 4335098"/>
              <a:gd name="connsiteY0" fmla="*/ 38408 h 5617258"/>
              <a:gd name="connsiteX1" fmla="*/ 4121288 w 4335098"/>
              <a:gd name="connsiteY1" fmla="*/ 38408 h 5617258"/>
              <a:gd name="connsiteX2" fmla="*/ 3039910 w 4335098"/>
              <a:gd name="connsiteY2" fmla="*/ 1180159 h 5617258"/>
              <a:gd name="connsiteX3" fmla="*/ 2796349 w 4335098"/>
              <a:gd name="connsiteY3" fmla="*/ 1245554 h 5617258"/>
              <a:gd name="connsiteX4" fmla="*/ 2466579 w 4335098"/>
              <a:gd name="connsiteY4" fmla="*/ 1803174 h 5617258"/>
              <a:gd name="connsiteX5" fmla="*/ 2372837 w 4335098"/>
              <a:gd name="connsiteY5" fmla="*/ 1381645 h 5617258"/>
              <a:gd name="connsiteX6" fmla="*/ 2298346 w 4335098"/>
              <a:gd name="connsiteY6" fmla="*/ 1236717 h 5617258"/>
              <a:gd name="connsiteX7" fmla="*/ 1776071 w 4335098"/>
              <a:gd name="connsiteY7" fmla="*/ 948628 h 5617258"/>
              <a:gd name="connsiteX8" fmla="*/ 1366788 w 4335098"/>
              <a:gd name="connsiteY8" fmla="*/ 896489 h 5617258"/>
              <a:gd name="connsiteX9" fmla="*/ 956668 w 4335098"/>
              <a:gd name="connsiteY9" fmla="*/ 961883 h 5617258"/>
              <a:gd name="connsiteX10" fmla="*/ 435229 w 4335098"/>
              <a:gd name="connsiteY10" fmla="*/ 1249972 h 5617258"/>
              <a:gd name="connsiteX11" fmla="*/ 360738 w 4335098"/>
              <a:gd name="connsiteY11" fmla="*/ 1394901 h 5617258"/>
              <a:gd name="connsiteX12" fmla="*/ 0 w 4335098"/>
              <a:gd name="connsiteY12" fmla="*/ 3020924 h 5617258"/>
              <a:gd name="connsiteX13" fmla="*/ 251094 w 4335098"/>
              <a:gd name="connsiteY13" fmla="*/ 3286036 h 5617258"/>
              <a:gd name="connsiteX14" fmla="*/ 487122 w 4335098"/>
              <a:gd name="connsiteY14" fmla="*/ 3089853 h 5617258"/>
              <a:gd name="connsiteX15" fmla="*/ 748260 w 4335098"/>
              <a:gd name="connsiteY15" fmla="*/ 1948986 h 5617258"/>
              <a:gd name="connsiteX16" fmla="*/ 748260 w 4335098"/>
              <a:gd name="connsiteY16" fmla="*/ 5617259 h 5617258"/>
              <a:gd name="connsiteX17" fmla="*/ 1242915 w 4335098"/>
              <a:gd name="connsiteY17" fmla="*/ 5617259 h 5617258"/>
              <a:gd name="connsiteX18" fmla="*/ 1242915 w 4335098"/>
              <a:gd name="connsiteY18" fmla="*/ 3256874 h 5617258"/>
              <a:gd name="connsiteX19" fmla="*/ 1494009 w 4335098"/>
              <a:gd name="connsiteY19" fmla="*/ 3256874 h 5617258"/>
              <a:gd name="connsiteX20" fmla="*/ 1494009 w 4335098"/>
              <a:gd name="connsiteY20" fmla="*/ 5617259 h 5617258"/>
              <a:gd name="connsiteX21" fmla="*/ 1987827 w 4335098"/>
              <a:gd name="connsiteY21" fmla="*/ 5617259 h 5617258"/>
              <a:gd name="connsiteX22" fmla="*/ 1987827 w 4335098"/>
              <a:gd name="connsiteY22" fmla="*/ 1932195 h 5617258"/>
              <a:gd name="connsiteX23" fmla="*/ 2079894 w 4335098"/>
              <a:gd name="connsiteY23" fmla="*/ 2347538 h 5617258"/>
              <a:gd name="connsiteX24" fmla="*/ 2129276 w 4335098"/>
              <a:gd name="connsiteY24" fmla="*/ 2413816 h 5617258"/>
              <a:gd name="connsiteX25" fmla="*/ 2464068 w 4335098"/>
              <a:gd name="connsiteY25" fmla="*/ 2538419 h 5617258"/>
              <a:gd name="connsiteX26" fmla="*/ 2664943 w 4335098"/>
              <a:gd name="connsiteY26" fmla="*/ 2442095 h 5617258"/>
              <a:gd name="connsiteX27" fmla="*/ 3175501 w 4335098"/>
              <a:gd name="connsiteY27" fmla="*/ 1558386 h 5617258"/>
              <a:gd name="connsiteX28" fmla="*/ 3209817 w 4335098"/>
              <a:gd name="connsiteY28" fmla="*/ 1375459 h 5617258"/>
              <a:gd name="connsiteX29" fmla="*/ 4297890 w 4335098"/>
              <a:gd name="connsiteY29" fmla="*/ 226638 h 5617258"/>
              <a:gd name="connsiteX30" fmla="*/ 4298727 w 4335098"/>
              <a:gd name="connsiteY30" fmla="*/ 38408 h 561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35098" h="5617258">
                <a:moveTo>
                  <a:pt x="4298727" y="38408"/>
                </a:moveTo>
                <a:cubicBezTo>
                  <a:pt x="4249521" y="-12803"/>
                  <a:pt x="4170494" y="-12803"/>
                  <a:pt x="4121288" y="38408"/>
                </a:cubicBezTo>
                <a:lnTo>
                  <a:pt x="3039910" y="1180159"/>
                </a:lnTo>
                <a:cubicBezTo>
                  <a:pt x="2953492" y="1154408"/>
                  <a:pt x="2860621" y="1179338"/>
                  <a:pt x="2796349" y="1245554"/>
                </a:cubicBezTo>
                <a:cubicBezTo>
                  <a:pt x="2778772" y="1264112"/>
                  <a:pt x="2466579" y="1803174"/>
                  <a:pt x="2466579" y="1803174"/>
                </a:cubicBezTo>
                <a:lnTo>
                  <a:pt x="2372837" y="1381645"/>
                </a:lnTo>
                <a:cubicBezTo>
                  <a:pt x="2360425" y="1327297"/>
                  <a:pt x="2334746" y="1277323"/>
                  <a:pt x="2298346" y="1236717"/>
                </a:cubicBezTo>
                <a:cubicBezTo>
                  <a:pt x="2144082" y="1105053"/>
                  <a:pt x="1966542" y="1007121"/>
                  <a:pt x="1776071" y="948628"/>
                </a:cubicBezTo>
                <a:cubicBezTo>
                  <a:pt x="1641417" y="918219"/>
                  <a:pt x="1504429" y="900766"/>
                  <a:pt x="1366788" y="896489"/>
                </a:cubicBezTo>
                <a:cubicBezTo>
                  <a:pt x="1227924" y="898751"/>
                  <a:pt x="1089974" y="920747"/>
                  <a:pt x="956668" y="961883"/>
                </a:cubicBezTo>
                <a:cubicBezTo>
                  <a:pt x="764472" y="1015083"/>
                  <a:pt x="586195" y="1113581"/>
                  <a:pt x="435229" y="1249972"/>
                </a:cubicBezTo>
                <a:cubicBezTo>
                  <a:pt x="398504" y="1290331"/>
                  <a:pt x="372769" y="1340393"/>
                  <a:pt x="360738" y="1394901"/>
                </a:cubicBezTo>
                <a:cubicBezTo>
                  <a:pt x="360738" y="1394901"/>
                  <a:pt x="0" y="2994413"/>
                  <a:pt x="0" y="3020924"/>
                </a:cubicBezTo>
                <a:cubicBezTo>
                  <a:pt x="0" y="3167346"/>
                  <a:pt x="112419" y="3286036"/>
                  <a:pt x="251094" y="3286036"/>
                </a:cubicBezTo>
                <a:cubicBezTo>
                  <a:pt x="362228" y="3283023"/>
                  <a:pt x="458255" y="3203206"/>
                  <a:pt x="487122" y="3089853"/>
                </a:cubicBezTo>
                <a:lnTo>
                  <a:pt x="748260" y="1948986"/>
                </a:lnTo>
                <a:lnTo>
                  <a:pt x="748260" y="5617259"/>
                </a:lnTo>
                <a:lnTo>
                  <a:pt x="1242915" y="5617259"/>
                </a:lnTo>
                <a:lnTo>
                  <a:pt x="1242915" y="3256874"/>
                </a:lnTo>
                <a:lnTo>
                  <a:pt x="1494009" y="3256874"/>
                </a:lnTo>
                <a:lnTo>
                  <a:pt x="1494009" y="5617259"/>
                </a:lnTo>
                <a:lnTo>
                  <a:pt x="1987827" y="5617259"/>
                </a:lnTo>
                <a:lnTo>
                  <a:pt x="1987827" y="1932195"/>
                </a:lnTo>
                <a:lnTo>
                  <a:pt x="2079894" y="2347538"/>
                </a:lnTo>
                <a:cubicBezTo>
                  <a:pt x="2086280" y="2376250"/>
                  <a:pt x="2104351" y="2400508"/>
                  <a:pt x="2129276" y="2413816"/>
                </a:cubicBezTo>
                <a:cubicBezTo>
                  <a:pt x="2225521" y="2491812"/>
                  <a:pt x="2342773" y="2535450"/>
                  <a:pt x="2464068" y="2538419"/>
                </a:cubicBezTo>
                <a:cubicBezTo>
                  <a:pt x="2543045" y="2550093"/>
                  <a:pt x="2621303" y="2512562"/>
                  <a:pt x="2664943" y="2442095"/>
                </a:cubicBezTo>
                <a:lnTo>
                  <a:pt x="3175501" y="1558386"/>
                </a:lnTo>
                <a:cubicBezTo>
                  <a:pt x="3208135" y="1504056"/>
                  <a:pt x="3220380" y="1438821"/>
                  <a:pt x="3209817" y="1375459"/>
                </a:cubicBezTo>
                <a:lnTo>
                  <a:pt x="4297890" y="226638"/>
                </a:lnTo>
                <a:cubicBezTo>
                  <a:pt x="4347172" y="174826"/>
                  <a:pt x="4347548" y="90706"/>
                  <a:pt x="4298727" y="38408"/>
                </a:cubicBezTo>
                <a:close/>
              </a:path>
            </a:pathLst>
          </a:custGeom>
          <a:solidFill>
            <a:schemeClr val="bg1"/>
          </a:solidFill>
          <a:ln w="83641" cap="flat">
            <a:noFill/>
            <a:prstDash val="solid"/>
            <a:miter/>
          </a:ln>
        </p:spPr>
        <p:txBody>
          <a:bodyPr rtlCol="0" anchor="ctr"/>
          <a:lstStyle/>
          <a:p>
            <a:endParaRPr lang="id-ID"/>
          </a:p>
        </p:txBody>
      </p:sp>
      <p:sp>
        <p:nvSpPr>
          <p:cNvPr id="31" name="Freeform: Shape 30">
            <a:extLst>
              <a:ext uri="{FF2B5EF4-FFF2-40B4-BE49-F238E27FC236}">
                <a16:creationId xmlns:a16="http://schemas.microsoft.com/office/drawing/2014/main" id="{41C6E085-8DD0-4556-2143-B8F517A58734}"/>
              </a:ext>
            </a:extLst>
          </p:cNvPr>
          <p:cNvSpPr/>
          <p:nvPr/>
        </p:nvSpPr>
        <p:spPr>
          <a:xfrm>
            <a:off x="1331252" y="109008"/>
            <a:ext cx="4770783" cy="3623204"/>
          </a:xfrm>
          <a:custGeom>
            <a:avLst/>
            <a:gdLst>
              <a:gd name="connsiteX0" fmla="*/ 4435992 w 4770783"/>
              <a:gd name="connsiteY0" fmla="*/ 0 h 3623204"/>
              <a:gd name="connsiteX1" fmla="*/ 334792 w 4770783"/>
              <a:gd name="connsiteY1" fmla="*/ 0 h 3623204"/>
              <a:gd name="connsiteX2" fmla="*/ 0 w 4770783"/>
              <a:gd name="connsiteY2" fmla="*/ 353483 h 3623204"/>
              <a:gd name="connsiteX3" fmla="*/ 0 w 4770783"/>
              <a:gd name="connsiteY3" fmla="*/ 671618 h 3623204"/>
              <a:gd name="connsiteX4" fmla="*/ 334792 w 4770783"/>
              <a:gd name="connsiteY4" fmla="*/ 883708 h 3623204"/>
              <a:gd name="connsiteX5" fmla="*/ 334792 w 4770783"/>
              <a:gd name="connsiteY5" fmla="*/ 353483 h 3623204"/>
              <a:gd name="connsiteX6" fmla="*/ 4435992 w 4770783"/>
              <a:gd name="connsiteY6" fmla="*/ 353483 h 3623204"/>
              <a:gd name="connsiteX7" fmla="*/ 4435992 w 4770783"/>
              <a:gd name="connsiteY7" fmla="*/ 3269721 h 3623204"/>
              <a:gd name="connsiteX8" fmla="*/ 1579380 w 4770783"/>
              <a:gd name="connsiteY8" fmla="*/ 3269721 h 3623204"/>
              <a:gd name="connsiteX9" fmla="*/ 1375158 w 4770783"/>
              <a:gd name="connsiteY9" fmla="*/ 3623204 h 3623204"/>
              <a:gd name="connsiteX10" fmla="*/ 4435992 w 4770783"/>
              <a:gd name="connsiteY10" fmla="*/ 3623204 h 3623204"/>
              <a:gd name="connsiteX11" fmla="*/ 4770784 w 4770783"/>
              <a:gd name="connsiteY11" fmla="*/ 3269721 h 3623204"/>
              <a:gd name="connsiteX12" fmla="*/ 4770784 w 4770783"/>
              <a:gd name="connsiteY12" fmla="*/ 353483 h 3623204"/>
              <a:gd name="connsiteX13" fmla="*/ 4435992 w 4770783"/>
              <a:gd name="connsiteY13" fmla="*/ 0 h 362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70783" h="3623204">
                <a:moveTo>
                  <a:pt x="4435992" y="0"/>
                </a:moveTo>
                <a:lnTo>
                  <a:pt x="334792" y="0"/>
                </a:lnTo>
                <a:cubicBezTo>
                  <a:pt x="149895" y="0"/>
                  <a:pt x="0" y="158263"/>
                  <a:pt x="0" y="353483"/>
                </a:cubicBezTo>
                <a:lnTo>
                  <a:pt x="0" y="671618"/>
                </a:lnTo>
                <a:cubicBezTo>
                  <a:pt x="127974" y="708398"/>
                  <a:pt x="243829" y="781799"/>
                  <a:pt x="334792" y="883708"/>
                </a:cubicBezTo>
                <a:lnTo>
                  <a:pt x="334792" y="353483"/>
                </a:lnTo>
                <a:lnTo>
                  <a:pt x="4435992" y="353483"/>
                </a:lnTo>
                <a:lnTo>
                  <a:pt x="4435992" y="3269721"/>
                </a:lnTo>
                <a:lnTo>
                  <a:pt x="1579380" y="3269721"/>
                </a:lnTo>
                <a:lnTo>
                  <a:pt x="1375158" y="3623204"/>
                </a:lnTo>
                <a:lnTo>
                  <a:pt x="4435992" y="3623204"/>
                </a:lnTo>
                <a:cubicBezTo>
                  <a:pt x="4620889" y="3623204"/>
                  <a:pt x="4770784" y="3464941"/>
                  <a:pt x="4770784" y="3269721"/>
                </a:cubicBezTo>
                <a:lnTo>
                  <a:pt x="4770784" y="353483"/>
                </a:lnTo>
                <a:cubicBezTo>
                  <a:pt x="4770784" y="158263"/>
                  <a:pt x="4620889" y="0"/>
                  <a:pt x="4435992" y="0"/>
                </a:cubicBezTo>
                <a:close/>
              </a:path>
            </a:pathLst>
          </a:custGeom>
          <a:solidFill>
            <a:schemeClr val="bg1"/>
          </a:solidFill>
          <a:ln w="83641" cap="flat">
            <a:noFill/>
            <a:prstDash val="solid"/>
            <a:miter/>
          </a:ln>
        </p:spPr>
        <p:txBody>
          <a:bodyPr rtlCol="0" anchor="ctr"/>
          <a:lstStyle/>
          <a:p>
            <a:endParaRPr lang="id-ID"/>
          </a:p>
        </p:txBody>
      </p:sp>
      <p:sp>
        <p:nvSpPr>
          <p:cNvPr id="34" name="Freeform: Shape 33">
            <a:extLst>
              <a:ext uri="{FF2B5EF4-FFF2-40B4-BE49-F238E27FC236}">
                <a16:creationId xmlns:a16="http://schemas.microsoft.com/office/drawing/2014/main" id="{8B98F403-9D99-4D66-320E-8BECBDE4188D}"/>
              </a:ext>
            </a:extLst>
          </p:cNvPr>
          <p:cNvSpPr/>
          <p:nvPr/>
        </p:nvSpPr>
        <p:spPr>
          <a:xfrm>
            <a:off x="10519075" y="1158418"/>
            <a:ext cx="477162" cy="143148"/>
          </a:xfrm>
          <a:custGeom>
            <a:avLst/>
            <a:gdLst>
              <a:gd name="connsiteX0" fmla="*/ 429446 w 477162"/>
              <a:gd name="connsiteY0" fmla="*/ 47716 h 143148"/>
              <a:gd name="connsiteX1" fmla="*/ 405588 w 477162"/>
              <a:gd name="connsiteY1" fmla="*/ 47716 h 143148"/>
              <a:gd name="connsiteX2" fmla="*/ 405588 w 477162"/>
              <a:gd name="connsiteY2" fmla="*/ 0 h 143148"/>
              <a:gd name="connsiteX3" fmla="*/ 71574 w 477162"/>
              <a:gd name="connsiteY3" fmla="*/ 0 h 143148"/>
              <a:gd name="connsiteX4" fmla="*/ 71574 w 477162"/>
              <a:gd name="connsiteY4" fmla="*/ 47716 h 143148"/>
              <a:gd name="connsiteX5" fmla="*/ 47716 w 477162"/>
              <a:gd name="connsiteY5" fmla="*/ 47716 h 143148"/>
              <a:gd name="connsiteX6" fmla="*/ 0 w 477162"/>
              <a:gd name="connsiteY6" fmla="*/ 95433 h 143148"/>
              <a:gd name="connsiteX7" fmla="*/ 47716 w 477162"/>
              <a:gd name="connsiteY7" fmla="*/ 143149 h 143148"/>
              <a:gd name="connsiteX8" fmla="*/ 429446 w 477162"/>
              <a:gd name="connsiteY8" fmla="*/ 143149 h 143148"/>
              <a:gd name="connsiteX9" fmla="*/ 477163 w 477162"/>
              <a:gd name="connsiteY9" fmla="*/ 95433 h 143148"/>
              <a:gd name="connsiteX10" fmla="*/ 429446 w 477162"/>
              <a:gd name="connsiteY10" fmla="*/ 47716 h 14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162" h="143148">
                <a:moveTo>
                  <a:pt x="429446" y="47716"/>
                </a:moveTo>
                <a:lnTo>
                  <a:pt x="405588" y="47716"/>
                </a:lnTo>
                <a:lnTo>
                  <a:pt x="405588" y="0"/>
                </a:lnTo>
                <a:lnTo>
                  <a:pt x="71574" y="0"/>
                </a:lnTo>
                <a:lnTo>
                  <a:pt x="71574" y="47716"/>
                </a:lnTo>
                <a:lnTo>
                  <a:pt x="47716" y="47716"/>
                </a:lnTo>
                <a:cubicBezTo>
                  <a:pt x="21472" y="47716"/>
                  <a:pt x="0" y="69189"/>
                  <a:pt x="0" y="95433"/>
                </a:cubicBezTo>
                <a:cubicBezTo>
                  <a:pt x="0" y="121676"/>
                  <a:pt x="21472" y="143149"/>
                  <a:pt x="47716" y="143149"/>
                </a:cubicBezTo>
                <a:lnTo>
                  <a:pt x="429446" y="143149"/>
                </a:lnTo>
                <a:cubicBezTo>
                  <a:pt x="455690" y="143149"/>
                  <a:pt x="477163" y="121676"/>
                  <a:pt x="477163" y="95433"/>
                </a:cubicBezTo>
                <a:cubicBezTo>
                  <a:pt x="477163" y="69189"/>
                  <a:pt x="455690" y="47716"/>
                  <a:pt x="429446" y="47716"/>
                </a:cubicBezTo>
                <a:close/>
              </a:path>
            </a:pathLst>
          </a:custGeom>
          <a:solidFill>
            <a:schemeClr val="bg1"/>
          </a:solidFill>
          <a:ln w="11906" cap="flat">
            <a:noFill/>
            <a:prstDash val="solid"/>
            <a:miter/>
          </a:ln>
        </p:spPr>
        <p:txBody>
          <a:bodyPr rtlCol="0" anchor="ctr"/>
          <a:lstStyle/>
          <a:p>
            <a:endParaRPr lang="id-ID"/>
          </a:p>
        </p:txBody>
      </p:sp>
      <p:sp>
        <p:nvSpPr>
          <p:cNvPr id="35" name="Freeform: Shape 34">
            <a:extLst>
              <a:ext uri="{FF2B5EF4-FFF2-40B4-BE49-F238E27FC236}">
                <a16:creationId xmlns:a16="http://schemas.microsoft.com/office/drawing/2014/main" id="{B3DF0CF2-4EE6-9F5F-720E-0638DE6DC7A7}"/>
              </a:ext>
            </a:extLst>
          </p:cNvPr>
          <p:cNvSpPr/>
          <p:nvPr/>
        </p:nvSpPr>
        <p:spPr>
          <a:xfrm rot="18903345">
            <a:off x="10613896" y="944393"/>
            <a:ext cx="287519" cy="293300"/>
          </a:xfrm>
          <a:custGeom>
            <a:avLst/>
            <a:gdLst>
              <a:gd name="connsiteX0" fmla="*/ 285105 w 295840"/>
              <a:gd name="connsiteY0" fmla="*/ 249317 h 295840"/>
              <a:gd name="connsiteX1" fmla="*/ 285105 w 295840"/>
              <a:gd name="connsiteY1" fmla="*/ 199215 h 295840"/>
              <a:gd name="connsiteX2" fmla="*/ 96625 w 295840"/>
              <a:gd name="connsiteY2" fmla="*/ 10736 h 295840"/>
              <a:gd name="connsiteX3" fmla="*/ 46523 w 295840"/>
              <a:gd name="connsiteY3" fmla="*/ 10736 h 295840"/>
              <a:gd name="connsiteX4" fmla="*/ 0 w 295840"/>
              <a:gd name="connsiteY4" fmla="*/ 57259 h 295840"/>
              <a:gd name="connsiteX5" fmla="*/ 238581 w 295840"/>
              <a:gd name="connsiteY5" fmla="*/ 295841 h 295840"/>
              <a:gd name="connsiteX6" fmla="*/ 285105 w 295840"/>
              <a:gd name="connsiteY6" fmla="*/ 249317 h 29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40" h="295840">
                <a:moveTo>
                  <a:pt x="285105" y="249317"/>
                </a:moveTo>
                <a:cubicBezTo>
                  <a:pt x="299419" y="235003"/>
                  <a:pt x="299419" y="212337"/>
                  <a:pt x="285105" y="199215"/>
                </a:cubicBezTo>
                <a:lnTo>
                  <a:pt x="96625" y="10736"/>
                </a:lnTo>
                <a:cubicBezTo>
                  <a:pt x="82311" y="-3579"/>
                  <a:pt x="59645" y="-3579"/>
                  <a:pt x="46523" y="10736"/>
                </a:cubicBezTo>
                <a:lnTo>
                  <a:pt x="0" y="57259"/>
                </a:lnTo>
                <a:lnTo>
                  <a:pt x="238581" y="295841"/>
                </a:lnTo>
                <a:lnTo>
                  <a:pt x="285105" y="249317"/>
                </a:lnTo>
                <a:close/>
              </a:path>
            </a:pathLst>
          </a:custGeom>
          <a:solidFill>
            <a:schemeClr val="bg1"/>
          </a:solidFill>
          <a:ln w="11906" cap="flat">
            <a:noFill/>
            <a:prstDash val="solid"/>
            <a:miter/>
          </a:ln>
        </p:spPr>
        <p:txBody>
          <a:bodyPr rtlCol="0" anchor="ctr"/>
          <a:lstStyle/>
          <a:p>
            <a:endParaRPr lang="id-ID"/>
          </a:p>
        </p:txBody>
      </p:sp>
      <p:sp>
        <p:nvSpPr>
          <p:cNvPr id="36" name="Freeform: Shape 35">
            <a:extLst>
              <a:ext uri="{FF2B5EF4-FFF2-40B4-BE49-F238E27FC236}">
                <a16:creationId xmlns:a16="http://schemas.microsoft.com/office/drawing/2014/main" id="{702C3021-19CC-885A-E951-7BF6D8C6E844}"/>
              </a:ext>
            </a:extLst>
          </p:cNvPr>
          <p:cNvSpPr/>
          <p:nvPr/>
        </p:nvSpPr>
        <p:spPr>
          <a:xfrm rot="19001778">
            <a:off x="10613487" y="431824"/>
            <a:ext cx="295840" cy="295840"/>
          </a:xfrm>
          <a:custGeom>
            <a:avLst/>
            <a:gdLst>
              <a:gd name="connsiteX0" fmla="*/ 199215 w 295840"/>
              <a:gd name="connsiteY0" fmla="*/ 285105 h 295840"/>
              <a:gd name="connsiteX1" fmla="*/ 249317 w 295840"/>
              <a:gd name="connsiteY1" fmla="*/ 285105 h 295840"/>
              <a:gd name="connsiteX2" fmla="*/ 295841 w 295840"/>
              <a:gd name="connsiteY2" fmla="*/ 238581 h 295840"/>
              <a:gd name="connsiteX3" fmla="*/ 57259 w 295840"/>
              <a:gd name="connsiteY3" fmla="*/ 0 h 295840"/>
              <a:gd name="connsiteX4" fmla="*/ 10736 w 295840"/>
              <a:gd name="connsiteY4" fmla="*/ 46523 h 295840"/>
              <a:gd name="connsiteX5" fmla="*/ 10736 w 295840"/>
              <a:gd name="connsiteY5" fmla="*/ 96625 h 295840"/>
              <a:gd name="connsiteX6" fmla="*/ 199215 w 295840"/>
              <a:gd name="connsiteY6" fmla="*/ 285105 h 29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40" h="295840">
                <a:moveTo>
                  <a:pt x="199215" y="285105"/>
                </a:moveTo>
                <a:cubicBezTo>
                  <a:pt x="213530" y="299419"/>
                  <a:pt x="236195" y="299419"/>
                  <a:pt x="249317" y="285105"/>
                </a:cubicBezTo>
                <a:lnTo>
                  <a:pt x="295841" y="238581"/>
                </a:lnTo>
                <a:lnTo>
                  <a:pt x="57259" y="0"/>
                </a:lnTo>
                <a:lnTo>
                  <a:pt x="10736" y="46523"/>
                </a:lnTo>
                <a:cubicBezTo>
                  <a:pt x="-3579" y="60838"/>
                  <a:pt x="-3579" y="83503"/>
                  <a:pt x="10736" y="96625"/>
                </a:cubicBezTo>
                <a:lnTo>
                  <a:pt x="199215" y="285105"/>
                </a:lnTo>
                <a:close/>
              </a:path>
            </a:pathLst>
          </a:custGeom>
          <a:solidFill>
            <a:schemeClr val="bg1"/>
          </a:solidFill>
          <a:ln w="11906" cap="flat">
            <a:noFill/>
            <a:prstDash val="solid"/>
            <a:miter/>
          </a:ln>
        </p:spPr>
        <p:txBody>
          <a:bodyPr rtlCol="0" anchor="ctr"/>
          <a:lstStyle/>
          <a:p>
            <a:endParaRPr lang="id-ID"/>
          </a:p>
        </p:txBody>
      </p:sp>
      <p:sp>
        <p:nvSpPr>
          <p:cNvPr id="37" name="Freeform: Shape 36">
            <a:extLst>
              <a:ext uri="{FF2B5EF4-FFF2-40B4-BE49-F238E27FC236}">
                <a16:creationId xmlns:a16="http://schemas.microsoft.com/office/drawing/2014/main" id="{6E44794C-2C49-7BE5-3028-26EC03E3209B}"/>
              </a:ext>
            </a:extLst>
          </p:cNvPr>
          <p:cNvSpPr/>
          <p:nvPr/>
        </p:nvSpPr>
        <p:spPr>
          <a:xfrm rot="18947943">
            <a:off x="10590022" y="494544"/>
            <a:ext cx="695166" cy="671307"/>
          </a:xfrm>
          <a:custGeom>
            <a:avLst/>
            <a:gdLst>
              <a:gd name="connsiteX0" fmla="*/ 679957 w 695166"/>
              <a:gd name="connsiteY0" fmla="*/ 584524 h 671307"/>
              <a:gd name="connsiteX1" fmla="*/ 357872 w 695166"/>
              <a:gd name="connsiteY1" fmla="*/ 262439 h 671307"/>
              <a:gd name="connsiteX2" fmla="*/ 429446 w 695166"/>
              <a:gd name="connsiteY2" fmla="*/ 190865 h 671307"/>
              <a:gd name="connsiteX3" fmla="*/ 238581 w 695166"/>
              <a:gd name="connsiteY3" fmla="*/ 0 h 671307"/>
              <a:gd name="connsiteX4" fmla="*/ 0 w 695166"/>
              <a:gd name="connsiteY4" fmla="*/ 238581 h 671307"/>
              <a:gd name="connsiteX5" fmla="*/ 190865 w 695166"/>
              <a:gd name="connsiteY5" fmla="*/ 429446 h 671307"/>
              <a:gd name="connsiteX6" fmla="*/ 286298 w 695166"/>
              <a:gd name="connsiteY6" fmla="*/ 334014 h 671307"/>
              <a:gd name="connsiteX7" fmla="*/ 608382 w 695166"/>
              <a:gd name="connsiteY7" fmla="*/ 656098 h 671307"/>
              <a:gd name="connsiteX8" fmla="*/ 679957 w 695166"/>
              <a:gd name="connsiteY8" fmla="*/ 656098 h 671307"/>
              <a:gd name="connsiteX9" fmla="*/ 679957 w 695166"/>
              <a:gd name="connsiteY9" fmla="*/ 584524 h 6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166" h="671307">
                <a:moveTo>
                  <a:pt x="679957" y="584524"/>
                </a:moveTo>
                <a:lnTo>
                  <a:pt x="357872" y="262439"/>
                </a:lnTo>
                <a:lnTo>
                  <a:pt x="429446" y="190865"/>
                </a:lnTo>
                <a:lnTo>
                  <a:pt x="238581" y="0"/>
                </a:lnTo>
                <a:lnTo>
                  <a:pt x="0" y="238581"/>
                </a:lnTo>
                <a:lnTo>
                  <a:pt x="190865" y="429446"/>
                </a:lnTo>
                <a:lnTo>
                  <a:pt x="286298" y="334014"/>
                </a:lnTo>
                <a:lnTo>
                  <a:pt x="608382" y="656098"/>
                </a:lnTo>
                <a:cubicBezTo>
                  <a:pt x="628662" y="676378"/>
                  <a:pt x="659677" y="676378"/>
                  <a:pt x="679957" y="656098"/>
                </a:cubicBezTo>
                <a:cubicBezTo>
                  <a:pt x="700236" y="635819"/>
                  <a:pt x="700236" y="604803"/>
                  <a:pt x="679957" y="584524"/>
                </a:cubicBezTo>
                <a:close/>
              </a:path>
            </a:pathLst>
          </a:custGeom>
          <a:solidFill>
            <a:schemeClr val="bg1"/>
          </a:solidFill>
          <a:ln w="11906" cap="flat">
            <a:noFill/>
            <a:prstDash val="solid"/>
            <a:miter/>
          </a:ln>
        </p:spPr>
        <p:txBody>
          <a:bodyPr rtlCol="0" anchor="ctr"/>
          <a:lstStyle/>
          <a:p>
            <a:endParaRPr lang="id-ID"/>
          </a:p>
        </p:txBody>
      </p:sp>
    </p:spTree>
    <p:extLst>
      <p:ext uri="{BB962C8B-B14F-4D97-AF65-F5344CB8AC3E}">
        <p14:creationId xmlns:p14="http://schemas.microsoft.com/office/powerpoint/2010/main" val="937916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6000"/>
                    </a14:imgEffect>
                    <a14:imgEffect>
                      <a14:brightnessContrast bright="-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15F09B-1340-1B1D-0311-49852C61C221}"/>
              </a:ext>
            </a:extLst>
          </p:cNvPr>
          <p:cNvSpPr/>
          <p:nvPr/>
        </p:nvSpPr>
        <p:spPr>
          <a:xfrm>
            <a:off x="114708" y="4243500"/>
            <a:ext cx="1596586" cy="2435202"/>
          </a:xfrm>
          <a:custGeom>
            <a:avLst/>
            <a:gdLst>
              <a:gd name="connsiteX0" fmla="*/ 4298727 w 4335098"/>
              <a:gd name="connsiteY0" fmla="*/ 38408 h 5617258"/>
              <a:gd name="connsiteX1" fmla="*/ 4121288 w 4335098"/>
              <a:gd name="connsiteY1" fmla="*/ 38408 h 5617258"/>
              <a:gd name="connsiteX2" fmla="*/ 3039910 w 4335098"/>
              <a:gd name="connsiteY2" fmla="*/ 1180159 h 5617258"/>
              <a:gd name="connsiteX3" fmla="*/ 2796349 w 4335098"/>
              <a:gd name="connsiteY3" fmla="*/ 1245554 h 5617258"/>
              <a:gd name="connsiteX4" fmla="*/ 2466579 w 4335098"/>
              <a:gd name="connsiteY4" fmla="*/ 1803174 h 5617258"/>
              <a:gd name="connsiteX5" fmla="*/ 2372837 w 4335098"/>
              <a:gd name="connsiteY5" fmla="*/ 1381645 h 5617258"/>
              <a:gd name="connsiteX6" fmla="*/ 2298346 w 4335098"/>
              <a:gd name="connsiteY6" fmla="*/ 1236717 h 5617258"/>
              <a:gd name="connsiteX7" fmla="*/ 1776071 w 4335098"/>
              <a:gd name="connsiteY7" fmla="*/ 948628 h 5617258"/>
              <a:gd name="connsiteX8" fmla="*/ 1366788 w 4335098"/>
              <a:gd name="connsiteY8" fmla="*/ 896489 h 5617258"/>
              <a:gd name="connsiteX9" fmla="*/ 956668 w 4335098"/>
              <a:gd name="connsiteY9" fmla="*/ 961883 h 5617258"/>
              <a:gd name="connsiteX10" fmla="*/ 435229 w 4335098"/>
              <a:gd name="connsiteY10" fmla="*/ 1249972 h 5617258"/>
              <a:gd name="connsiteX11" fmla="*/ 360738 w 4335098"/>
              <a:gd name="connsiteY11" fmla="*/ 1394901 h 5617258"/>
              <a:gd name="connsiteX12" fmla="*/ 0 w 4335098"/>
              <a:gd name="connsiteY12" fmla="*/ 3020924 h 5617258"/>
              <a:gd name="connsiteX13" fmla="*/ 251094 w 4335098"/>
              <a:gd name="connsiteY13" fmla="*/ 3286036 h 5617258"/>
              <a:gd name="connsiteX14" fmla="*/ 487122 w 4335098"/>
              <a:gd name="connsiteY14" fmla="*/ 3089853 h 5617258"/>
              <a:gd name="connsiteX15" fmla="*/ 748260 w 4335098"/>
              <a:gd name="connsiteY15" fmla="*/ 1948986 h 5617258"/>
              <a:gd name="connsiteX16" fmla="*/ 748260 w 4335098"/>
              <a:gd name="connsiteY16" fmla="*/ 5617259 h 5617258"/>
              <a:gd name="connsiteX17" fmla="*/ 1242915 w 4335098"/>
              <a:gd name="connsiteY17" fmla="*/ 5617259 h 5617258"/>
              <a:gd name="connsiteX18" fmla="*/ 1242915 w 4335098"/>
              <a:gd name="connsiteY18" fmla="*/ 3256874 h 5617258"/>
              <a:gd name="connsiteX19" fmla="*/ 1494009 w 4335098"/>
              <a:gd name="connsiteY19" fmla="*/ 3256874 h 5617258"/>
              <a:gd name="connsiteX20" fmla="*/ 1494009 w 4335098"/>
              <a:gd name="connsiteY20" fmla="*/ 5617259 h 5617258"/>
              <a:gd name="connsiteX21" fmla="*/ 1987827 w 4335098"/>
              <a:gd name="connsiteY21" fmla="*/ 5617259 h 5617258"/>
              <a:gd name="connsiteX22" fmla="*/ 1987827 w 4335098"/>
              <a:gd name="connsiteY22" fmla="*/ 1932195 h 5617258"/>
              <a:gd name="connsiteX23" fmla="*/ 2079894 w 4335098"/>
              <a:gd name="connsiteY23" fmla="*/ 2347538 h 5617258"/>
              <a:gd name="connsiteX24" fmla="*/ 2129276 w 4335098"/>
              <a:gd name="connsiteY24" fmla="*/ 2413816 h 5617258"/>
              <a:gd name="connsiteX25" fmla="*/ 2464068 w 4335098"/>
              <a:gd name="connsiteY25" fmla="*/ 2538419 h 5617258"/>
              <a:gd name="connsiteX26" fmla="*/ 2664943 w 4335098"/>
              <a:gd name="connsiteY26" fmla="*/ 2442095 h 5617258"/>
              <a:gd name="connsiteX27" fmla="*/ 3175501 w 4335098"/>
              <a:gd name="connsiteY27" fmla="*/ 1558386 h 5617258"/>
              <a:gd name="connsiteX28" fmla="*/ 3209817 w 4335098"/>
              <a:gd name="connsiteY28" fmla="*/ 1375459 h 5617258"/>
              <a:gd name="connsiteX29" fmla="*/ 4297890 w 4335098"/>
              <a:gd name="connsiteY29" fmla="*/ 226638 h 5617258"/>
              <a:gd name="connsiteX30" fmla="*/ 4298727 w 4335098"/>
              <a:gd name="connsiteY30" fmla="*/ 38408 h 561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35098" h="5617258">
                <a:moveTo>
                  <a:pt x="4298727" y="38408"/>
                </a:moveTo>
                <a:cubicBezTo>
                  <a:pt x="4249521" y="-12803"/>
                  <a:pt x="4170494" y="-12803"/>
                  <a:pt x="4121288" y="38408"/>
                </a:cubicBezTo>
                <a:lnTo>
                  <a:pt x="3039910" y="1180159"/>
                </a:lnTo>
                <a:cubicBezTo>
                  <a:pt x="2953492" y="1154408"/>
                  <a:pt x="2860621" y="1179338"/>
                  <a:pt x="2796349" y="1245554"/>
                </a:cubicBezTo>
                <a:cubicBezTo>
                  <a:pt x="2778772" y="1264112"/>
                  <a:pt x="2466579" y="1803174"/>
                  <a:pt x="2466579" y="1803174"/>
                </a:cubicBezTo>
                <a:lnTo>
                  <a:pt x="2372837" y="1381645"/>
                </a:lnTo>
                <a:cubicBezTo>
                  <a:pt x="2360425" y="1327297"/>
                  <a:pt x="2334746" y="1277323"/>
                  <a:pt x="2298346" y="1236717"/>
                </a:cubicBezTo>
                <a:cubicBezTo>
                  <a:pt x="2144082" y="1105053"/>
                  <a:pt x="1966542" y="1007121"/>
                  <a:pt x="1776071" y="948628"/>
                </a:cubicBezTo>
                <a:cubicBezTo>
                  <a:pt x="1641417" y="918219"/>
                  <a:pt x="1504429" y="900766"/>
                  <a:pt x="1366788" y="896489"/>
                </a:cubicBezTo>
                <a:cubicBezTo>
                  <a:pt x="1227924" y="898751"/>
                  <a:pt x="1089974" y="920747"/>
                  <a:pt x="956668" y="961883"/>
                </a:cubicBezTo>
                <a:cubicBezTo>
                  <a:pt x="764472" y="1015083"/>
                  <a:pt x="586195" y="1113581"/>
                  <a:pt x="435229" y="1249972"/>
                </a:cubicBezTo>
                <a:cubicBezTo>
                  <a:pt x="398504" y="1290331"/>
                  <a:pt x="372769" y="1340393"/>
                  <a:pt x="360738" y="1394901"/>
                </a:cubicBezTo>
                <a:cubicBezTo>
                  <a:pt x="360738" y="1394901"/>
                  <a:pt x="0" y="2994413"/>
                  <a:pt x="0" y="3020924"/>
                </a:cubicBezTo>
                <a:cubicBezTo>
                  <a:pt x="0" y="3167346"/>
                  <a:pt x="112419" y="3286036"/>
                  <a:pt x="251094" y="3286036"/>
                </a:cubicBezTo>
                <a:cubicBezTo>
                  <a:pt x="362228" y="3283023"/>
                  <a:pt x="458255" y="3203206"/>
                  <a:pt x="487122" y="3089853"/>
                </a:cubicBezTo>
                <a:lnTo>
                  <a:pt x="748260" y="1948986"/>
                </a:lnTo>
                <a:lnTo>
                  <a:pt x="748260" y="5617259"/>
                </a:lnTo>
                <a:lnTo>
                  <a:pt x="1242915" y="5617259"/>
                </a:lnTo>
                <a:lnTo>
                  <a:pt x="1242915" y="3256874"/>
                </a:lnTo>
                <a:lnTo>
                  <a:pt x="1494009" y="3256874"/>
                </a:lnTo>
                <a:lnTo>
                  <a:pt x="1494009" y="5617259"/>
                </a:lnTo>
                <a:lnTo>
                  <a:pt x="1987827" y="5617259"/>
                </a:lnTo>
                <a:lnTo>
                  <a:pt x="1987827" y="1932195"/>
                </a:lnTo>
                <a:lnTo>
                  <a:pt x="2079894" y="2347538"/>
                </a:lnTo>
                <a:cubicBezTo>
                  <a:pt x="2086280" y="2376250"/>
                  <a:pt x="2104351" y="2400508"/>
                  <a:pt x="2129276" y="2413816"/>
                </a:cubicBezTo>
                <a:cubicBezTo>
                  <a:pt x="2225521" y="2491812"/>
                  <a:pt x="2342773" y="2535450"/>
                  <a:pt x="2464068" y="2538419"/>
                </a:cubicBezTo>
                <a:cubicBezTo>
                  <a:pt x="2543045" y="2550093"/>
                  <a:pt x="2621303" y="2512562"/>
                  <a:pt x="2664943" y="2442095"/>
                </a:cubicBezTo>
                <a:lnTo>
                  <a:pt x="3175501" y="1558386"/>
                </a:lnTo>
                <a:cubicBezTo>
                  <a:pt x="3208135" y="1504056"/>
                  <a:pt x="3220380" y="1438821"/>
                  <a:pt x="3209817" y="1375459"/>
                </a:cubicBezTo>
                <a:lnTo>
                  <a:pt x="4297890" y="226638"/>
                </a:lnTo>
                <a:cubicBezTo>
                  <a:pt x="4347172" y="174826"/>
                  <a:pt x="4347548" y="90706"/>
                  <a:pt x="4298727" y="38408"/>
                </a:cubicBezTo>
                <a:close/>
              </a:path>
            </a:pathLst>
          </a:custGeom>
          <a:solidFill>
            <a:schemeClr val="bg1"/>
          </a:solidFill>
          <a:ln w="83641" cap="flat">
            <a:noFill/>
            <a:prstDash val="solid"/>
            <a:miter/>
          </a:ln>
        </p:spPr>
        <p:txBody>
          <a:bodyPr rtlCol="0" anchor="ctr"/>
          <a:lstStyle/>
          <a:p>
            <a:endParaRPr lang="id-ID"/>
          </a:p>
        </p:txBody>
      </p:sp>
      <p:sp>
        <p:nvSpPr>
          <p:cNvPr id="3" name="Subtitle 2">
            <a:extLst>
              <a:ext uri="{FF2B5EF4-FFF2-40B4-BE49-F238E27FC236}">
                <a16:creationId xmlns:a16="http://schemas.microsoft.com/office/drawing/2014/main" id="{48F89A8A-9F57-BA46-554D-E8B9506145F8}"/>
              </a:ext>
            </a:extLst>
          </p:cNvPr>
          <p:cNvSpPr>
            <a:spLocks noGrp="1"/>
          </p:cNvSpPr>
          <p:nvPr>
            <p:ph type="subTitle" idx="1"/>
          </p:nvPr>
        </p:nvSpPr>
        <p:spPr>
          <a:xfrm>
            <a:off x="1524000" y="1164657"/>
            <a:ext cx="9776060" cy="4937760"/>
          </a:xfrm>
        </p:spPr>
        <p:txBody>
          <a:bodyPr>
            <a:normAutofit lnSpcReduction="10000"/>
          </a:bodyPr>
          <a:lstStyle/>
          <a:p>
            <a:pPr algn="just"/>
            <a:r>
              <a:rPr lang="id-ID" dirty="0">
                <a:solidFill>
                  <a:schemeClr val="bg1"/>
                </a:solidFill>
              </a:rPr>
              <a:t>Dengan melihat tujuan-tujuan di atas, dapat disimpulkan bahwa e-</a:t>
            </a:r>
            <a:r>
              <a:rPr lang="id-ID" dirty="0" err="1">
                <a:solidFill>
                  <a:schemeClr val="bg1"/>
                </a:solidFill>
              </a:rPr>
              <a:t>commerce</a:t>
            </a:r>
            <a:r>
              <a:rPr lang="id-ID" dirty="0">
                <a:solidFill>
                  <a:schemeClr val="bg1"/>
                </a:solidFill>
              </a:rPr>
              <a:t> merupakan sebuah sistem yang dibangun dengan tujuan untuk meningkatkan efisiensi dan </a:t>
            </a:r>
            <a:r>
              <a:rPr lang="id-ID" dirty="0" err="1">
                <a:solidFill>
                  <a:schemeClr val="bg1"/>
                </a:solidFill>
              </a:rPr>
              <a:t>efektifitas</a:t>
            </a:r>
            <a:r>
              <a:rPr lang="id-ID" dirty="0">
                <a:solidFill>
                  <a:schemeClr val="bg1"/>
                </a:solidFill>
              </a:rPr>
              <a:t> dalam berbisnis dengan memanfaatkan teknologi informasi untuk meningkatkan kualitas dari produk/</a:t>
            </a:r>
            <a:r>
              <a:rPr lang="id-ID" dirty="0" err="1">
                <a:solidFill>
                  <a:schemeClr val="bg1"/>
                </a:solidFill>
              </a:rPr>
              <a:t>service</a:t>
            </a:r>
            <a:r>
              <a:rPr lang="id-ID" dirty="0">
                <a:solidFill>
                  <a:schemeClr val="bg1"/>
                </a:solidFill>
              </a:rPr>
              <a:t> dan informasi serta mengurangi biaya-biaya yang tidak diperlukan sehingga harga dari produk/</a:t>
            </a:r>
            <a:r>
              <a:rPr lang="id-ID" dirty="0" err="1">
                <a:solidFill>
                  <a:schemeClr val="bg1"/>
                </a:solidFill>
              </a:rPr>
              <a:t>service</a:t>
            </a:r>
            <a:r>
              <a:rPr lang="id-ID" dirty="0">
                <a:solidFill>
                  <a:schemeClr val="bg1"/>
                </a:solidFill>
              </a:rPr>
              <a:t> dan informasi tersebut dapat ditekan sedemikian rupa tanpa mengurangi dari kualitas yang ada.</a:t>
            </a:r>
          </a:p>
          <a:p>
            <a:pPr algn="just"/>
            <a:r>
              <a:rPr lang="id-ID" dirty="0">
                <a:solidFill>
                  <a:schemeClr val="bg1"/>
                </a:solidFill>
              </a:rPr>
              <a:t>Pengembangan aplikasi e-</a:t>
            </a:r>
            <a:r>
              <a:rPr lang="id-ID" dirty="0" err="1">
                <a:solidFill>
                  <a:schemeClr val="bg1"/>
                </a:solidFill>
              </a:rPr>
              <a:t>commerce</a:t>
            </a:r>
            <a:r>
              <a:rPr lang="id-ID" dirty="0">
                <a:solidFill>
                  <a:schemeClr val="bg1"/>
                </a:solidFill>
              </a:rPr>
              <a:t> bagi sebuah perusahaan / lembaga merupakan proses yang cukup kompleks. Melibatkan beberapa organisasi / situs dalam penanganan sekuriti dan otorisasi. Perangkat lunak aplikasi e-</a:t>
            </a:r>
            <a:r>
              <a:rPr lang="id-ID" dirty="0" err="1">
                <a:solidFill>
                  <a:schemeClr val="bg1"/>
                </a:solidFill>
              </a:rPr>
              <a:t>commerce</a:t>
            </a:r>
            <a:r>
              <a:rPr lang="id-ID" dirty="0">
                <a:solidFill>
                  <a:schemeClr val="bg1"/>
                </a:solidFill>
              </a:rPr>
              <a:t> dalam dunia bisnis dapat mendukung pemotongan rantai distribusi sehingga konsumen dapat memperoleh suatu produk dengan harga yang lebih murah. Jenis antarmuka web dipilih dengan pertimbangan fleksibilitas implementasi perangkat lunak ini yang dapat dilakukan di jaringan intranet maupun internet, kemudahan untuk </a:t>
            </a:r>
            <a:r>
              <a:rPr lang="id-ID" dirty="0" err="1">
                <a:solidFill>
                  <a:schemeClr val="bg1"/>
                </a:solidFill>
              </a:rPr>
              <a:t>deployment</a:t>
            </a:r>
            <a:r>
              <a:rPr lang="id-ID" dirty="0">
                <a:solidFill>
                  <a:schemeClr val="bg1"/>
                </a:solidFill>
              </a:rPr>
              <a:t>, serta kemampuan </a:t>
            </a:r>
            <a:r>
              <a:rPr lang="id-ID" dirty="0" err="1">
                <a:solidFill>
                  <a:schemeClr val="bg1"/>
                </a:solidFill>
              </a:rPr>
              <a:t>cross</a:t>
            </a:r>
            <a:r>
              <a:rPr lang="id-ID" dirty="0">
                <a:solidFill>
                  <a:schemeClr val="bg1"/>
                </a:solidFill>
              </a:rPr>
              <a:t> platform.</a:t>
            </a:r>
          </a:p>
          <a:p>
            <a:pPr algn="just"/>
            <a:endParaRPr lang="id-ID" dirty="0">
              <a:solidFill>
                <a:schemeClr val="bg1"/>
              </a:solidFill>
            </a:endParaRPr>
          </a:p>
        </p:txBody>
      </p:sp>
      <p:sp>
        <p:nvSpPr>
          <p:cNvPr id="17" name="Freeform: Shape 16">
            <a:extLst>
              <a:ext uri="{FF2B5EF4-FFF2-40B4-BE49-F238E27FC236}">
                <a16:creationId xmlns:a16="http://schemas.microsoft.com/office/drawing/2014/main" id="{82BA2AED-1FA7-FAB5-0FCC-B70CAA503A17}"/>
              </a:ext>
            </a:extLst>
          </p:cNvPr>
          <p:cNvSpPr/>
          <p:nvPr/>
        </p:nvSpPr>
        <p:spPr>
          <a:xfrm>
            <a:off x="352488" y="4139367"/>
            <a:ext cx="481163" cy="442161"/>
          </a:xfrm>
          <a:custGeom>
            <a:avLst/>
            <a:gdLst>
              <a:gd name="connsiteX0" fmla="*/ 994332 w 994331"/>
              <a:gd name="connsiteY0" fmla="*/ 524923 h 1049845"/>
              <a:gd name="connsiteX1" fmla="*/ 497166 w 994331"/>
              <a:gd name="connsiteY1" fmla="*/ 1049845 h 1049845"/>
              <a:gd name="connsiteX2" fmla="*/ 0 w 994331"/>
              <a:gd name="connsiteY2" fmla="*/ 524923 h 1049845"/>
              <a:gd name="connsiteX3" fmla="*/ 497166 w 994331"/>
              <a:gd name="connsiteY3" fmla="*/ 0 h 1049845"/>
              <a:gd name="connsiteX4" fmla="*/ 994332 w 994331"/>
              <a:gd name="connsiteY4" fmla="*/ 524923 h 10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331" h="1049845">
                <a:moveTo>
                  <a:pt x="994332" y="524923"/>
                </a:moveTo>
                <a:cubicBezTo>
                  <a:pt x="994332" y="814830"/>
                  <a:pt x="771743" y="1049845"/>
                  <a:pt x="497166" y="1049845"/>
                </a:cubicBezTo>
                <a:cubicBezTo>
                  <a:pt x="222589" y="1049845"/>
                  <a:pt x="0" y="814830"/>
                  <a:pt x="0" y="524923"/>
                </a:cubicBezTo>
                <a:cubicBezTo>
                  <a:pt x="0" y="235016"/>
                  <a:pt x="222589" y="0"/>
                  <a:pt x="497166" y="0"/>
                </a:cubicBezTo>
                <a:cubicBezTo>
                  <a:pt x="771743" y="0"/>
                  <a:pt x="994332" y="235016"/>
                  <a:pt x="994332" y="524923"/>
                </a:cubicBezTo>
                <a:close/>
              </a:path>
            </a:pathLst>
          </a:custGeom>
          <a:solidFill>
            <a:schemeClr val="bg1"/>
          </a:solidFill>
          <a:ln w="83641" cap="flat">
            <a:noFill/>
            <a:prstDash val="solid"/>
            <a:miter/>
          </a:ln>
        </p:spPr>
        <p:txBody>
          <a:bodyPr rtlCol="0" anchor="ctr"/>
          <a:lstStyle/>
          <a:p>
            <a:endParaRPr lang="id-ID"/>
          </a:p>
        </p:txBody>
      </p:sp>
      <p:sp>
        <p:nvSpPr>
          <p:cNvPr id="19" name="Freeform: Shape 18">
            <a:extLst>
              <a:ext uri="{FF2B5EF4-FFF2-40B4-BE49-F238E27FC236}">
                <a16:creationId xmlns:a16="http://schemas.microsoft.com/office/drawing/2014/main" id="{C1874F35-B84D-8E9B-0DCF-685AF3D89573}"/>
              </a:ext>
            </a:extLst>
          </p:cNvPr>
          <p:cNvSpPr/>
          <p:nvPr/>
        </p:nvSpPr>
        <p:spPr>
          <a:xfrm>
            <a:off x="760655" y="447592"/>
            <a:ext cx="11302750" cy="6039015"/>
          </a:xfrm>
          <a:custGeom>
            <a:avLst/>
            <a:gdLst>
              <a:gd name="connsiteX0" fmla="*/ 4435992 w 4770783"/>
              <a:gd name="connsiteY0" fmla="*/ 0 h 3623204"/>
              <a:gd name="connsiteX1" fmla="*/ 334792 w 4770783"/>
              <a:gd name="connsiteY1" fmla="*/ 0 h 3623204"/>
              <a:gd name="connsiteX2" fmla="*/ 0 w 4770783"/>
              <a:gd name="connsiteY2" fmla="*/ 353483 h 3623204"/>
              <a:gd name="connsiteX3" fmla="*/ 0 w 4770783"/>
              <a:gd name="connsiteY3" fmla="*/ 671618 h 3623204"/>
              <a:gd name="connsiteX4" fmla="*/ 334792 w 4770783"/>
              <a:gd name="connsiteY4" fmla="*/ 883708 h 3623204"/>
              <a:gd name="connsiteX5" fmla="*/ 334792 w 4770783"/>
              <a:gd name="connsiteY5" fmla="*/ 353483 h 3623204"/>
              <a:gd name="connsiteX6" fmla="*/ 4435992 w 4770783"/>
              <a:gd name="connsiteY6" fmla="*/ 353483 h 3623204"/>
              <a:gd name="connsiteX7" fmla="*/ 4435992 w 4770783"/>
              <a:gd name="connsiteY7" fmla="*/ 3269721 h 3623204"/>
              <a:gd name="connsiteX8" fmla="*/ 1579380 w 4770783"/>
              <a:gd name="connsiteY8" fmla="*/ 3269721 h 3623204"/>
              <a:gd name="connsiteX9" fmla="*/ 1375158 w 4770783"/>
              <a:gd name="connsiteY9" fmla="*/ 3623204 h 3623204"/>
              <a:gd name="connsiteX10" fmla="*/ 4435992 w 4770783"/>
              <a:gd name="connsiteY10" fmla="*/ 3623204 h 3623204"/>
              <a:gd name="connsiteX11" fmla="*/ 4770784 w 4770783"/>
              <a:gd name="connsiteY11" fmla="*/ 3269721 h 3623204"/>
              <a:gd name="connsiteX12" fmla="*/ 4770784 w 4770783"/>
              <a:gd name="connsiteY12" fmla="*/ 353483 h 3623204"/>
              <a:gd name="connsiteX13" fmla="*/ 4435992 w 4770783"/>
              <a:gd name="connsiteY13" fmla="*/ 0 h 362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70783" h="3623204">
                <a:moveTo>
                  <a:pt x="4435992" y="0"/>
                </a:moveTo>
                <a:lnTo>
                  <a:pt x="334792" y="0"/>
                </a:lnTo>
                <a:cubicBezTo>
                  <a:pt x="149895" y="0"/>
                  <a:pt x="0" y="158263"/>
                  <a:pt x="0" y="353483"/>
                </a:cubicBezTo>
                <a:lnTo>
                  <a:pt x="0" y="671618"/>
                </a:lnTo>
                <a:cubicBezTo>
                  <a:pt x="127974" y="708398"/>
                  <a:pt x="243829" y="781799"/>
                  <a:pt x="334792" y="883708"/>
                </a:cubicBezTo>
                <a:lnTo>
                  <a:pt x="334792" y="353483"/>
                </a:lnTo>
                <a:lnTo>
                  <a:pt x="4435992" y="353483"/>
                </a:lnTo>
                <a:lnTo>
                  <a:pt x="4435992" y="3269721"/>
                </a:lnTo>
                <a:lnTo>
                  <a:pt x="1579380" y="3269721"/>
                </a:lnTo>
                <a:lnTo>
                  <a:pt x="1375158" y="3623204"/>
                </a:lnTo>
                <a:lnTo>
                  <a:pt x="4435992" y="3623204"/>
                </a:lnTo>
                <a:cubicBezTo>
                  <a:pt x="4620889" y="3623204"/>
                  <a:pt x="4770784" y="3464941"/>
                  <a:pt x="4770784" y="3269721"/>
                </a:cubicBezTo>
                <a:lnTo>
                  <a:pt x="4770784" y="353483"/>
                </a:lnTo>
                <a:cubicBezTo>
                  <a:pt x="4770784" y="158263"/>
                  <a:pt x="4620889" y="0"/>
                  <a:pt x="4435992" y="0"/>
                </a:cubicBezTo>
                <a:close/>
              </a:path>
            </a:pathLst>
          </a:custGeom>
          <a:solidFill>
            <a:schemeClr val="bg1"/>
          </a:solidFill>
          <a:ln w="83641" cap="flat">
            <a:noFill/>
            <a:prstDash val="solid"/>
            <a:miter/>
          </a:ln>
        </p:spPr>
        <p:txBody>
          <a:bodyPr rtlCol="0" anchor="ctr"/>
          <a:lstStyle/>
          <a:p>
            <a:endParaRPr lang="id-ID"/>
          </a:p>
        </p:txBody>
      </p:sp>
    </p:spTree>
    <p:extLst>
      <p:ext uri="{BB962C8B-B14F-4D97-AF65-F5344CB8AC3E}">
        <p14:creationId xmlns:p14="http://schemas.microsoft.com/office/powerpoint/2010/main" val="1003267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32EE-DCA5-4132-7561-BEE0B3C2E432}"/>
              </a:ext>
            </a:extLst>
          </p:cNvPr>
          <p:cNvSpPr>
            <a:spLocks noGrp="1"/>
          </p:cNvSpPr>
          <p:nvPr>
            <p:ph type="title"/>
          </p:nvPr>
        </p:nvSpPr>
        <p:spPr>
          <a:xfrm>
            <a:off x="3539359" y="659415"/>
            <a:ext cx="6382407" cy="1325563"/>
          </a:xfrm>
        </p:spPr>
        <p:txBody>
          <a:bodyPr/>
          <a:lstStyle/>
          <a:p>
            <a:pPr algn="ctr"/>
            <a:r>
              <a:rPr lang="id-ID" b="1" dirty="0">
                <a:solidFill>
                  <a:schemeClr val="bg1"/>
                </a:solidFill>
              </a:rPr>
              <a:t>Any </a:t>
            </a:r>
            <a:r>
              <a:rPr lang="id-ID" b="1" dirty="0" err="1">
                <a:solidFill>
                  <a:schemeClr val="bg1"/>
                </a:solidFill>
              </a:rPr>
              <a:t>Questions</a:t>
            </a:r>
            <a:endParaRPr lang="id-ID" b="1" dirty="0">
              <a:solidFill>
                <a:schemeClr val="bg1"/>
              </a:solidFill>
            </a:endParaRPr>
          </a:p>
        </p:txBody>
      </p:sp>
      <p:pic>
        <p:nvPicPr>
          <p:cNvPr id="5" name="Graphic 4" descr="Help with solid fill">
            <a:extLst>
              <a:ext uri="{FF2B5EF4-FFF2-40B4-BE49-F238E27FC236}">
                <a16:creationId xmlns:a16="http://schemas.microsoft.com/office/drawing/2014/main" id="{FA904BC3-6DED-8634-3E05-79C48F330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7199" y="-249731"/>
            <a:ext cx="2811517" cy="2811517"/>
          </a:xfrm>
          <a:prstGeom prst="rect">
            <a:avLst/>
          </a:prstGeom>
        </p:spPr>
      </p:pic>
    </p:spTree>
    <p:extLst>
      <p:ext uri="{BB962C8B-B14F-4D97-AF65-F5344CB8AC3E}">
        <p14:creationId xmlns:p14="http://schemas.microsoft.com/office/powerpoint/2010/main" val="12585965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Graphic 2" descr="Smiling face with teeth">
            <a:extLst>
              <a:ext uri="{FF2B5EF4-FFF2-40B4-BE49-F238E27FC236}">
                <a16:creationId xmlns:a16="http://schemas.microsoft.com/office/drawing/2014/main" id="{BEFB9FC1-7C31-AAB2-FC9F-656759818B04}"/>
              </a:ext>
            </a:extLst>
          </p:cNvPr>
          <p:cNvGrpSpPr/>
          <p:nvPr/>
        </p:nvGrpSpPr>
        <p:grpSpPr>
          <a:xfrm>
            <a:off x="1657801" y="1149359"/>
            <a:ext cx="3166446" cy="2937851"/>
            <a:chOff x="5998575" y="3294784"/>
            <a:chExt cx="279066" cy="294359"/>
          </a:xfrm>
        </p:grpSpPr>
        <p:sp>
          <p:nvSpPr>
            <p:cNvPr id="7" name="Freeform: Shape 6">
              <a:extLst>
                <a:ext uri="{FF2B5EF4-FFF2-40B4-BE49-F238E27FC236}">
                  <a16:creationId xmlns:a16="http://schemas.microsoft.com/office/drawing/2014/main" id="{753357E0-8EF0-7C2A-DE5C-B8FC46D57116}"/>
                </a:ext>
              </a:extLst>
            </p:cNvPr>
            <p:cNvSpPr/>
            <p:nvPr/>
          </p:nvSpPr>
          <p:spPr>
            <a:xfrm>
              <a:off x="6015197" y="3480538"/>
              <a:ext cx="228231" cy="97069"/>
            </a:xfrm>
            <a:custGeom>
              <a:avLst/>
              <a:gdLst>
                <a:gd name="connsiteX0" fmla="*/ 26690 w 228231"/>
                <a:gd name="connsiteY0" fmla="*/ 5230 h 97069"/>
                <a:gd name="connsiteX1" fmla="*/ 148038 w 228231"/>
                <a:gd name="connsiteY1" fmla="*/ 8088 h 97069"/>
                <a:gd name="connsiteX2" fmla="*/ 217095 w 228231"/>
                <a:gd name="connsiteY2" fmla="*/ 8945 h 97069"/>
                <a:gd name="connsiteX3" fmla="*/ 192807 w 228231"/>
                <a:gd name="connsiteY3" fmla="*/ 87146 h 97069"/>
                <a:gd name="connsiteX4" fmla="*/ 17070 w 228231"/>
                <a:gd name="connsiteY4" fmla="*/ 85717 h 97069"/>
                <a:gd name="connsiteX5" fmla="*/ 26690 w 228231"/>
                <a:gd name="connsiteY5" fmla="*/ 5230 h 9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1" h="97069">
                  <a:moveTo>
                    <a:pt x="26690" y="5230"/>
                  </a:moveTo>
                  <a:cubicBezTo>
                    <a:pt x="42311" y="-4104"/>
                    <a:pt x="102224" y="5516"/>
                    <a:pt x="148038" y="8088"/>
                  </a:cubicBezTo>
                  <a:cubicBezTo>
                    <a:pt x="184805" y="3231"/>
                    <a:pt x="208808" y="3326"/>
                    <a:pt x="217095" y="8945"/>
                  </a:cubicBezTo>
                  <a:cubicBezTo>
                    <a:pt x="235954" y="21519"/>
                    <a:pt x="238526" y="61905"/>
                    <a:pt x="192807" y="87146"/>
                  </a:cubicBezTo>
                  <a:cubicBezTo>
                    <a:pt x="171375" y="98099"/>
                    <a:pt x="37358" y="106101"/>
                    <a:pt x="17070" y="85717"/>
                  </a:cubicBezTo>
                  <a:cubicBezTo>
                    <a:pt x="-7695" y="60953"/>
                    <a:pt x="-1313" y="22090"/>
                    <a:pt x="26690" y="5230"/>
                  </a:cubicBezTo>
                  <a:close/>
                </a:path>
              </a:pathLst>
            </a:custGeom>
            <a:solidFill>
              <a:srgbClr val="FFFFFF"/>
            </a:solidFill>
            <a:ln w="9525" cap="flat">
              <a:noFill/>
              <a:prstDash val="solid"/>
              <a:miter/>
            </a:ln>
          </p:spPr>
          <p:txBody>
            <a:bodyPr rtlCol="0" anchor="ctr"/>
            <a:lstStyle/>
            <a:p>
              <a:endParaRPr lang="id-ID"/>
            </a:p>
          </p:txBody>
        </p:sp>
        <p:grpSp>
          <p:nvGrpSpPr>
            <p:cNvPr id="8" name="Graphic 2" descr="Smiling face with teeth">
              <a:extLst>
                <a:ext uri="{FF2B5EF4-FFF2-40B4-BE49-F238E27FC236}">
                  <a16:creationId xmlns:a16="http://schemas.microsoft.com/office/drawing/2014/main" id="{67089C55-6012-A4DA-6030-CCA91BF02300}"/>
                </a:ext>
              </a:extLst>
            </p:cNvPr>
            <p:cNvGrpSpPr/>
            <p:nvPr/>
          </p:nvGrpSpPr>
          <p:grpSpPr>
            <a:xfrm>
              <a:off x="5998575" y="3294784"/>
              <a:ext cx="279066" cy="294359"/>
              <a:chOff x="5998575" y="3294784"/>
              <a:chExt cx="279066" cy="294359"/>
            </a:xfrm>
            <a:solidFill>
              <a:srgbClr val="000000"/>
            </a:solidFill>
          </p:grpSpPr>
          <p:sp>
            <p:nvSpPr>
              <p:cNvPr id="9" name="Freeform: Shape 8">
                <a:extLst>
                  <a:ext uri="{FF2B5EF4-FFF2-40B4-BE49-F238E27FC236}">
                    <a16:creationId xmlns:a16="http://schemas.microsoft.com/office/drawing/2014/main" id="{9484217C-DD3A-9FD9-61DD-ED58AB8660F5}"/>
                  </a:ext>
                </a:extLst>
              </p:cNvPr>
              <p:cNvSpPr/>
              <p:nvPr/>
            </p:nvSpPr>
            <p:spPr>
              <a:xfrm>
                <a:off x="6004411" y="3467846"/>
                <a:ext cx="251260" cy="121296"/>
              </a:xfrm>
              <a:custGeom>
                <a:avLst/>
                <a:gdLst>
                  <a:gd name="connsiteX0" fmla="*/ 240835 w 251260"/>
                  <a:gd name="connsiteY0" fmla="*/ 20494 h 121296"/>
                  <a:gd name="connsiteX1" fmla="*/ 213213 w 251260"/>
                  <a:gd name="connsiteY1" fmla="*/ 7159 h 121296"/>
                  <a:gd name="connsiteX2" fmla="*/ 179970 w 251260"/>
                  <a:gd name="connsiteY2" fmla="*/ 8778 h 121296"/>
                  <a:gd name="connsiteX3" fmla="*/ 175684 w 251260"/>
                  <a:gd name="connsiteY3" fmla="*/ 14302 h 121296"/>
                  <a:gd name="connsiteX4" fmla="*/ 28999 w 251260"/>
                  <a:gd name="connsiteY4" fmla="*/ 11064 h 121296"/>
                  <a:gd name="connsiteX5" fmla="*/ 43763 w 251260"/>
                  <a:gd name="connsiteY5" fmla="*/ 116696 h 121296"/>
                  <a:gd name="connsiteX6" fmla="*/ 131393 w 251260"/>
                  <a:gd name="connsiteY6" fmla="*/ 122507 h 121296"/>
                  <a:gd name="connsiteX7" fmla="*/ 249980 w 251260"/>
                  <a:gd name="connsiteY7" fmla="*/ 67928 h 121296"/>
                  <a:gd name="connsiteX8" fmla="*/ 240835 w 251260"/>
                  <a:gd name="connsiteY8" fmla="*/ 20494 h 121296"/>
                  <a:gd name="connsiteX9" fmla="*/ 75005 w 251260"/>
                  <a:gd name="connsiteY9" fmla="*/ 21637 h 121296"/>
                  <a:gd name="connsiteX10" fmla="*/ 75005 w 251260"/>
                  <a:gd name="connsiteY10" fmla="*/ 21637 h 121296"/>
                  <a:gd name="connsiteX11" fmla="*/ 106151 w 251260"/>
                  <a:gd name="connsiteY11" fmla="*/ 23923 h 121296"/>
                  <a:gd name="connsiteX12" fmla="*/ 112152 w 251260"/>
                  <a:gd name="connsiteY12" fmla="*/ 24686 h 121296"/>
                  <a:gd name="connsiteX13" fmla="*/ 111486 w 251260"/>
                  <a:gd name="connsiteY13" fmla="*/ 40496 h 121296"/>
                  <a:gd name="connsiteX14" fmla="*/ 111295 w 251260"/>
                  <a:gd name="connsiteY14" fmla="*/ 57737 h 121296"/>
                  <a:gd name="connsiteX15" fmla="*/ 65385 w 251260"/>
                  <a:gd name="connsiteY15" fmla="*/ 59642 h 121296"/>
                  <a:gd name="connsiteX16" fmla="*/ 63194 w 251260"/>
                  <a:gd name="connsiteY16" fmla="*/ 41068 h 121296"/>
                  <a:gd name="connsiteX17" fmla="*/ 60718 w 251260"/>
                  <a:gd name="connsiteY17" fmla="*/ 22495 h 121296"/>
                  <a:gd name="connsiteX18" fmla="*/ 75005 w 251260"/>
                  <a:gd name="connsiteY18" fmla="*/ 21637 h 121296"/>
                  <a:gd name="connsiteX19" fmla="*/ 54908 w 251260"/>
                  <a:gd name="connsiteY19" fmla="*/ 23638 h 121296"/>
                  <a:gd name="connsiteX20" fmla="*/ 51478 w 251260"/>
                  <a:gd name="connsiteY20" fmla="*/ 60214 h 121296"/>
                  <a:gd name="connsiteX21" fmla="*/ 23189 w 251260"/>
                  <a:gd name="connsiteY21" fmla="*/ 62118 h 121296"/>
                  <a:gd name="connsiteX22" fmla="*/ 54908 w 251260"/>
                  <a:gd name="connsiteY22" fmla="*/ 23638 h 121296"/>
                  <a:gd name="connsiteX23" fmla="*/ 23475 w 251260"/>
                  <a:gd name="connsiteY23" fmla="*/ 65738 h 121296"/>
                  <a:gd name="connsiteX24" fmla="*/ 51478 w 251260"/>
                  <a:gd name="connsiteY24" fmla="*/ 66976 h 121296"/>
                  <a:gd name="connsiteX25" fmla="*/ 53097 w 251260"/>
                  <a:gd name="connsiteY25" fmla="*/ 91931 h 121296"/>
                  <a:gd name="connsiteX26" fmla="*/ 56717 w 251260"/>
                  <a:gd name="connsiteY26" fmla="*/ 97551 h 121296"/>
                  <a:gd name="connsiteX27" fmla="*/ 57669 w 251260"/>
                  <a:gd name="connsiteY27" fmla="*/ 97932 h 121296"/>
                  <a:gd name="connsiteX28" fmla="*/ 55193 w 251260"/>
                  <a:gd name="connsiteY28" fmla="*/ 97361 h 121296"/>
                  <a:gd name="connsiteX29" fmla="*/ 23475 w 251260"/>
                  <a:gd name="connsiteY29" fmla="*/ 65738 h 121296"/>
                  <a:gd name="connsiteX30" fmla="*/ 62051 w 251260"/>
                  <a:gd name="connsiteY30" fmla="*/ 98695 h 121296"/>
                  <a:gd name="connsiteX31" fmla="*/ 62051 w 251260"/>
                  <a:gd name="connsiteY31" fmla="*/ 98218 h 121296"/>
                  <a:gd name="connsiteX32" fmla="*/ 70432 w 251260"/>
                  <a:gd name="connsiteY32" fmla="*/ 87169 h 121296"/>
                  <a:gd name="connsiteX33" fmla="*/ 67862 w 251260"/>
                  <a:gd name="connsiteY33" fmla="*/ 73549 h 121296"/>
                  <a:gd name="connsiteX34" fmla="*/ 67862 w 251260"/>
                  <a:gd name="connsiteY34" fmla="*/ 73549 h 121296"/>
                  <a:gd name="connsiteX35" fmla="*/ 66719 w 251260"/>
                  <a:gd name="connsiteY35" fmla="*/ 67167 h 121296"/>
                  <a:gd name="connsiteX36" fmla="*/ 111390 w 251260"/>
                  <a:gd name="connsiteY36" fmla="*/ 66976 h 121296"/>
                  <a:gd name="connsiteX37" fmla="*/ 111962 w 251260"/>
                  <a:gd name="connsiteY37" fmla="*/ 88693 h 121296"/>
                  <a:gd name="connsiteX38" fmla="*/ 112629 w 251260"/>
                  <a:gd name="connsiteY38" fmla="*/ 100313 h 121296"/>
                  <a:gd name="connsiteX39" fmla="*/ 62051 w 251260"/>
                  <a:gd name="connsiteY39" fmla="*/ 98695 h 121296"/>
                  <a:gd name="connsiteX40" fmla="*/ 179113 w 251260"/>
                  <a:gd name="connsiteY40" fmla="*/ 68500 h 121296"/>
                  <a:gd name="connsiteX41" fmla="*/ 179113 w 251260"/>
                  <a:gd name="connsiteY41" fmla="*/ 68596 h 121296"/>
                  <a:gd name="connsiteX42" fmla="*/ 178351 w 251260"/>
                  <a:gd name="connsiteY42" fmla="*/ 81359 h 121296"/>
                  <a:gd name="connsiteX43" fmla="*/ 177304 w 251260"/>
                  <a:gd name="connsiteY43" fmla="*/ 93646 h 121296"/>
                  <a:gd name="connsiteX44" fmla="*/ 175207 w 251260"/>
                  <a:gd name="connsiteY44" fmla="*/ 97837 h 121296"/>
                  <a:gd name="connsiteX45" fmla="*/ 132060 w 251260"/>
                  <a:gd name="connsiteY45" fmla="*/ 100600 h 121296"/>
                  <a:gd name="connsiteX46" fmla="*/ 132060 w 251260"/>
                  <a:gd name="connsiteY46" fmla="*/ 100504 h 121296"/>
                  <a:gd name="connsiteX47" fmla="*/ 129107 w 251260"/>
                  <a:gd name="connsiteY47" fmla="*/ 97457 h 121296"/>
                  <a:gd name="connsiteX48" fmla="*/ 129202 w 251260"/>
                  <a:gd name="connsiteY48" fmla="*/ 96885 h 121296"/>
                  <a:gd name="connsiteX49" fmla="*/ 128726 w 251260"/>
                  <a:gd name="connsiteY49" fmla="*/ 93074 h 121296"/>
                  <a:gd name="connsiteX50" fmla="*/ 125107 w 251260"/>
                  <a:gd name="connsiteY50" fmla="*/ 66785 h 121296"/>
                  <a:gd name="connsiteX51" fmla="*/ 179304 w 251260"/>
                  <a:gd name="connsiteY51" fmla="*/ 65262 h 121296"/>
                  <a:gd name="connsiteX52" fmla="*/ 179113 w 251260"/>
                  <a:gd name="connsiteY52" fmla="*/ 68500 h 121296"/>
                  <a:gd name="connsiteX53" fmla="*/ 180065 w 251260"/>
                  <a:gd name="connsiteY53" fmla="*/ 54499 h 121296"/>
                  <a:gd name="connsiteX54" fmla="*/ 123964 w 251260"/>
                  <a:gd name="connsiteY54" fmla="*/ 57165 h 121296"/>
                  <a:gd name="connsiteX55" fmla="*/ 121297 w 251260"/>
                  <a:gd name="connsiteY55" fmla="*/ 31353 h 121296"/>
                  <a:gd name="connsiteX56" fmla="*/ 121297 w 251260"/>
                  <a:gd name="connsiteY56" fmla="*/ 31353 h 121296"/>
                  <a:gd name="connsiteX57" fmla="*/ 120725 w 251260"/>
                  <a:gd name="connsiteY57" fmla="*/ 25542 h 121296"/>
                  <a:gd name="connsiteX58" fmla="*/ 120725 w 251260"/>
                  <a:gd name="connsiteY58" fmla="*/ 25542 h 121296"/>
                  <a:gd name="connsiteX59" fmla="*/ 180161 w 251260"/>
                  <a:gd name="connsiteY59" fmla="*/ 23543 h 121296"/>
                  <a:gd name="connsiteX60" fmla="*/ 181971 w 251260"/>
                  <a:gd name="connsiteY60" fmla="*/ 24590 h 121296"/>
                  <a:gd name="connsiteX61" fmla="*/ 182542 w 251260"/>
                  <a:gd name="connsiteY61" fmla="*/ 24781 h 121296"/>
                  <a:gd name="connsiteX62" fmla="*/ 180065 w 251260"/>
                  <a:gd name="connsiteY62" fmla="*/ 54499 h 121296"/>
                  <a:gd name="connsiteX63" fmla="*/ 191115 w 251260"/>
                  <a:gd name="connsiteY63" fmla="*/ 93837 h 121296"/>
                  <a:gd name="connsiteX64" fmla="*/ 189972 w 251260"/>
                  <a:gd name="connsiteY64" fmla="*/ 81740 h 121296"/>
                  <a:gd name="connsiteX65" fmla="*/ 189019 w 251260"/>
                  <a:gd name="connsiteY65" fmla="*/ 67548 h 121296"/>
                  <a:gd name="connsiteX66" fmla="*/ 189019 w 251260"/>
                  <a:gd name="connsiteY66" fmla="*/ 67548 h 121296"/>
                  <a:gd name="connsiteX67" fmla="*/ 188829 w 251260"/>
                  <a:gd name="connsiteY67" fmla="*/ 64881 h 121296"/>
                  <a:gd name="connsiteX68" fmla="*/ 211975 w 251260"/>
                  <a:gd name="connsiteY68" fmla="*/ 64024 h 121296"/>
                  <a:gd name="connsiteX69" fmla="*/ 214832 w 251260"/>
                  <a:gd name="connsiteY69" fmla="*/ 64024 h 121296"/>
                  <a:gd name="connsiteX70" fmla="*/ 228072 w 251260"/>
                  <a:gd name="connsiteY70" fmla="*/ 62976 h 121296"/>
                  <a:gd name="connsiteX71" fmla="*/ 191115 w 251260"/>
                  <a:gd name="connsiteY71" fmla="*/ 93837 h 121296"/>
                  <a:gd name="connsiteX72" fmla="*/ 212450 w 251260"/>
                  <a:gd name="connsiteY72" fmla="*/ 52402 h 121296"/>
                  <a:gd name="connsiteX73" fmla="*/ 188067 w 251260"/>
                  <a:gd name="connsiteY73" fmla="*/ 54022 h 121296"/>
                  <a:gd name="connsiteX74" fmla="*/ 186257 w 251260"/>
                  <a:gd name="connsiteY74" fmla="*/ 26019 h 121296"/>
                  <a:gd name="connsiteX75" fmla="*/ 186257 w 251260"/>
                  <a:gd name="connsiteY75" fmla="*/ 26019 h 121296"/>
                  <a:gd name="connsiteX76" fmla="*/ 186257 w 251260"/>
                  <a:gd name="connsiteY76" fmla="*/ 26019 h 121296"/>
                  <a:gd name="connsiteX77" fmla="*/ 186257 w 251260"/>
                  <a:gd name="connsiteY77" fmla="*/ 26019 h 121296"/>
                  <a:gd name="connsiteX78" fmla="*/ 199592 w 251260"/>
                  <a:gd name="connsiteY78" fmla="*/ 27828 h 121296"/>
                  <a:gd name="connsiteX79" fmla="*/ 230739 w 251260"/>
                  <a:gd name="connsiteY79" fmla="*/ 52498 h 121296"/>
                  <a:gd name="connsiteX80" fmla="*/ 212450 w 251260"/>
                  <a:gd name="connsiteY80" fmla="*/ 52402 h 12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51260" h="121296">
                    <a:moveTo>
                      <a:pt x="240835" y="20494"/>
                    </a:moveTo>
                    <a:cubicBezTo>
                      <a:pt x="232357" y="12112"/>
                      <a:pt x="221119" y="8588"/>
                      <a:pt x="213213" y="7159"/>
                    </a:cubicBezTo>
                    <a:cubicBezTo>
                      <a:pt x="202164" y="5445"/>
                      <a:pt x="190258" y="3350"/>
                      <a:pt x="179970" y="8778"/>
                    </a:cubicBezTo>
                    <a:cubicBezTo>
                      <a:pt x="177589" y="9635"/>
                      <a:pt x="175970" y="11826"/>
                      <a:pt x="175684" y="14302"/>
                    </a:cubicBezTo>
                    <a:cubicBezTo>
                      <a:pt x="126821" y="16874"/>
                      <a:pt x="75195" y="-13891"/>
                      <a:pt x="28999" y="11064"/>
                    </a:cubicBezTo>
                    <a:cubicBezTo>
                      <a:pt x="-13482" y="34686"/>
                      <a:pt x="-4910" y="105076"/>
                      <a:pt x="43763" y="116696"/>
                    </a:cubicBezTo>
                    <a:cubicBezTo>
                      <a:pt x="72052" y="124983"/>
                      <a:pt x="102627" y="121649"/>
                      <a:pt x="131393" y="122507"/>
                    </a:cubicBezTo>
                    <a:cubicBezTo>
                      <a:pt x="177018" y="123078"/>
                      <a:pt x="231786" y="115364"/>
                      <a:pt x="249980" y="67928"/>
                    </a:cubicBezTo>
                    <a:cubicBezTo>
                      <a:pt x="255599" y="52022"/>
                      <a:pt x="253408" y="32591"/>
                      <a:pt x="240835" y="20494"/>
                    </a:cubicBezTo>
                    <a:close/>
                    <a:moveTo>
                      <a:pt x="75005" y="21637"/>
                    </a:moveTo>
                    <a:lnTo>
                      <a:pt x="75005" y="21637"/>
                    </a:lnTo>
                    <a:cubicBezTo>
                      <a:pt x="85387" y="21828"/>
                      <a:pt x="95769" y="22589"/>
                      <a:pt x="106151" y="23923"/>
                    </a:cubicBezTo>
                    <a:cubicBezTo>
                      <a:pt x="106914" y="24018"/>
                      <a:pt x="111295" y="24590"/>
                      <a:pt x="112152" y="24686"/>
                    </a:cubicBezTo>
                    <a:cubicBezTo>
                      <a:pt x="111581" y="29924"/>
                      <a:pt x="111295" y="35163"/>
                      <a:pt x="111486" y="40496"/>
                    </a:cubicBezTo>
                    <a:cubicBezTo>
                      <a:pt x="111486" y="46497"/>
                      <a:pt x="111295" y="51450"/>
                      <a:pt x="111295" y="57737"/>
                    </a:cubicBezTo>
                    <a:cubicBezTo>
                      <a:pt x="95960" y="58308"/>
                      <a:pt x="80815" y="58880"/>
                      <a:pt x="65385" y="59642"/>
                    </a:cubicBezTo>
                    <a:cubicBezTo>
                      <a:pt x="64242" y="52784"/>
                      <a:pt x="63575" y="47831"/>
                      <a:pt x="63194" y="41068"/>
                    </a:cubicBezTo>
                    <a:cubicBezTo>
                      <a:pt x="63004" y="34781"/>
                      <a:pt x="62146" y="28590"/>
                      <a:pt x="60718" y="22495"/>
                    </a:cubicBezTo>
                    <a:cubicBezTo>
                      <a:pt x="65576" y="21828"/>
                      <a:pt x="70052" y="21637"/>
                      <a:pt x="75005" y="21637"/>
                    </a:cubicBezTo>
                    <a:close/>
                    <a:moveTo>
                      <a:pt x="54908" y="23638"/>
                    </a:moveTo>
                    <a:cubicBezTo>
                      <a:pt x="51288" y="35544"/>
                      <a:pt x="52050" y="48117"/>
                      <a:pt x="51478" y="60214"/>
                    </a:cubicBezTo>
                    <a:cubicBezTo>
                      <a:pt x="42334" y="60595"/>
                      <a:pt x="32618" y="60975"/>
                      <a:pt x="23189" y="62118"/>
                    </a:cubicBezTo>
                    <a:cubicBezTo>
                      <a:pt x="21093" y="42402"/>
                      <a:pt x="38333" y="26113"/>
                      <a:pt x="54908" y="23638"/>
                    </a:cubicBezTo>
                    <a:close/>
                    <a:moveTo>
                      <a:pt x="23475" y="65738"/>
                    </a:moveTo>
                    <a:cubicBezTo>
                      <a:pt x="33095" y="66690"/>
                      <a:pt x="43001" y="66881"/>
                      <a:pt x="51478" y="66976"/>
                    </a:cubicBezTo>
                    <a:cubicBezTo>
                      <a:pt x="51382" y="75358"/>
                      <a:pt x="51954" y="83645"/>
                      <a:pt x="53097" y="91931"/>
                    </a:cubicBezTo>
                    <a:cubicBezTo>
                      <a:pt x="53288" y="94313"/>
                      <a:pt x="54622" y="96408"/>
                      <a:pt x="56717" y="97551"/>
                    </a:cubicBezTo>
                    <a:cubicBezTo>
                      <a:pt x="57003" y="97646"/>
                      <a:pt x="57765" y="97837"/>
                      <a:pt x="57669" y="97932"/>
                    </a:cubicBezTo>
                    <a:cubicBezTo>
                      <a:pt x="57574" y="98123"/>
                      <a:pt x="56051" y="97551"/>
                      <a:pt x="55193" y="97361"/>
                    </a:cubicBezTo>
                    <a:cubicBezTo>
                      <a:pt x="36429" y="93074"/>
                      <a:pt x="25665" y="82597"/>
                      <a:pt x="23475" y="65738"/>
                    </a:cubicBezTo>
                    <a:close/>
                    <a:moveTo>
                      <a:pt x="62051" y="98695"/>
                    </a:moveTo>
                    <a:cubicBezTo>
                      <a:pt x="61765" y="98600"/>
                      <a:pt x="61765" y="98314"/>
                      <a:pt x="62051" y="98218"/>
                    </a:cubicBezTo>
                    <a:cubicBezTo>
                      <a:pt x="67194" y="97457"/>
                      <a:pt x="71576" y="92504"/>
                      <a:pt x="70432" y="87169"/>
                    </a:cubicBezTo>
                    <a:cubicBezTo>
                      <a:pt x="69575" y="82597"/>
                      <a:pt x="68719" y="78025"/>
                      <a:pt x="67862" y="73549"/>
                    </a:cubicBezTo>
                    <a:lnTo>
                      <a:pt x="67862" y="73549"/>
                    </a:lnTo>
                    <a:cubicBezTo>
                      <a:pt x="67480" y="71452"/>
                      <a:pt x="67099" y="69262"/>
                      <a:pt x="66719" y="67167"/>
                    </a:cubicBezTo>
                    <a:cubicBezTo>
                      <a:pt x="81196" y="67453"/>
                      <a:pt x="97198" y="67262"/>
                      <a:pt x="111390" y="66976"/>
                    </a:cubicBezTo>
                    <a:cubicBezTo>
                      <a:pt x="111486" y="74310"/>
                      <a:pt x="111962" y="81359"/>
                      <a:pt x="111962" y="88693"/>
                    </a:cubicBezTo>
                    <a:cubicBezTo>
                      <a:pt x="111867" y="92599"/>
                      <a:pt x="112058" y="96503"/>
                      <a:pt x="112629" y="100313"/>
                    </a:cubicBezTo>
                    <a:cubicBezTo>
                      <a:pt x="95769" y="100409"/>
                      <a:pt x="78720" y="100981"/>
                      <a:pt x="62051" y="98695"/>
                    </a:cubicBezTo>
                    <a:close/>
                    <a:moveTo>
                      <a:pt x="179113" y="68500"/>
                    </a:moveTo>
                    <a:lnTo>
                      <a:pt x="179113" y="68596"/>
                    </a:lnTo>
                    <a:cubicBezTo>
                      <a:pt x="178827" y="72786"/>
                      <a:pt x="178447" y="77168"/>
                      <a:pt x="178351" y="81359"/>
                    </a:cubicBezTo>
                    <a:cubicBezTo>
                      <a:pt x="178256" y="85550"/>
                      <a:pt x="177875" y="89646"/>
                      <a:pt x="177304" y="93646"/>
                    </a:cubicBezTo>
                    <a:cubicBezTo>
                      <a:pt x="176065" y="94694"/>
                      <a:pt x="175303" y="96218"/>
                      <a:pt x="175207" y="97837"/>
                    </a:cubicBezTo>
                    <a:cubicBezTo>
                      <a:pt x="160920" y="100218"/>
                      <a:pt x="146538" y="100790"/>
                      <a:pt x="132060" y="100600"/>
                    </a:cubicBezTo>
                    <a:lnTo>
                      <a:pt x="132060" y="100504"/>
                    </a:lnTo>
                    <a:cubicBezTo>
                      <a:pt x="131488" y="99171"/>
                      <a:pt x="130536" y="98028"/>
                      <a:pt x="129107" y="97457"/>
                    </a:cubicBezTo>
                    <a:lnTo>
                      <a:pt x="129202" y="96885"/>
                    </a:lnTo>
                    <a:cubicBezTo>
                      <a:pt x="129297" y="95551"/>
                      <a:pt x="129107" y="94313"/>
                      <a:pt x="128726" y="93074"/>
                    </a:cubicBezTo>
                    <a:cubicBezTo>
                      <a:pt x="127107" y="84121"/>
                      <a:pt x="126250" y="75549"/>
                      <a:pt x="125107" y="66785"/>
                    </a:cubicBezTo>
                    <a:cubicBezTo>
                      <a:pt x="143680" y="66405"/>
                      <a:pt x="161873" y="65928"/>
                      <a:pt x="179304" y="65262"/>
                    </a:cubicBezTo>
                    <a:cubicBezTo>
                      <a:pt x="179208" y="66310"/>
                      <a:pt x="179208" y="67453"/>
                      <a:pt x="179113" y="68500"/>
                    </a:cubicBezTo>
                    <a:close/>
                    <a:moveTo>
                      <a:pt x="180065" y="54499"/>
                    </a:moveTo>
                    <a:cubicBezTo>
                      <a:pt x="159301" y="55546"/>
                      <a:pt x="140442" y="56403"/>
                      <a:pt x="123964" y="57165"/>
                    </a:cubicBezTo>
                    <a:cubicBezTo>
                      <a:pt x="122915" y="48498"/>
                      <a:pt x="121963" y="39544"/>
                      <a:pt x="121297" y="31353"/>
                    </a:cubicBezTo>
                    <a:lnTo>
                      <a:pt x="121297" y="31353"/>
                    </a:lnTo>
                    <a:cubicBezTo>
                      <a:pt x="121106" y="29448"/>
                      <a:pt x="120915" y="27447"/>
                      <a:pt x="120725" y="25542"/>
                    </a:cubicBezTo>
                    <a:lnTo>
                      <a:pt x="120725" y="25542"/>
                    </a:lnTo>
                    <a:cubicBezTo>
                      <a:pt x="141394" y="27257"/>
                      <a:pt x="159872" y="26304"/>
                      <a:pt x="180161" y="23543"/>
                    </a:cubicBezTo>
                    <a:cubicBezTo>
                      <a:pt x="180733" y="23923"/>
                      <a:pt x="181303" y="24304"/>
                      <a:pt x="181971" y="24590"/>
                    </a:cubicBezTo>
                    <a:lnTo>
                      <a:pt x="182542" y="24781"/>
                    </a:lnTo>
                    <a:cubicBezTo>
                      <a:pt x="181399" y="34781"/>
                      <a:pt x="180828" y="44783"/>
                      <a:pt x="180065" y="54499"/>
                    </a:cubicBezTo>
                    <a:close/>
                    <a:moveTo>
                      <a:pt x="191115" y="93837"/>
                    </a:moveTo>
                    <a:cubicBezTo>
                      <a:pt x="190448" y="89836"/>
                      <a:pt x="190067" y="85835"/>
                      <a:pt x="189972" y="81740"/>
                    </a:cubicBezTo>
                    <a:cubicBezTo>
                      <a:pt x="189686" y="77073"/>
                      <a:pt x="189305" y="72215"/>
                      <a:pt x="189019" y="67548"/>
                    </a:cubicBezTo>
                    <a:lnTo>
                      <a:pt x="189019" y="67548"/>
                    </a:lnTo>
                    <a:cubicBezTo>
                      <a:pt x="188924" y="66595"/>
                      <a:pt x="188829" y="65738"/>
                      <a:pt x="188829" y="64881"/>
                    </a:cubicBezTo>
                    <a:cubicBezTo>
                      <a:pt x="196449" y="64595"/>
                      <a:pt x="204354" y="64024"/>
                      <a:pt x="211975" y="64024"/>
                    </a:cubicBezTo>
                    <a:cubicBezTo>
                      <a:pt x="212736" y="64024"/>
                      <a:pt x="214165" y="64024"/>
                      <a:pt x="214832" y="64024"/>
                    </a:cubicBezTo>
                    <a:cubicBezTo>
                      <a:pt x="219308" y="64119"/>
                      <a:pt x="223690" y="63738"/>
                      <a:pt x="228072" y="62976"/>
                    </a:cubicBezTo>
                    <a:cubicBezTo>
                      <a:pt x="221023" y="78311"/>
                      <a:pt x="208165" y="87836"/>
                      <a:pt x="191115" y="93837"/>
                    </a:cubicBezTo>
                    <a:close/>
                    <a:moveTo>
                      <a:pt x="212450" y="52402"/>
                    </a:moveTo>
                    <a:cubicBezTo>
                      <a:pt x="205211" y="53356"/>
                      <a:pt x="195496" y="53545"/>
                      <a:pt x="188067" y="54022"/>
                    </a:cubicBezTo>
                    <a:cubicBezTo>
                      <a:pt x="187495" y="44688"/>
                      <a:pt x="187114" y="35449"/>
                      <a:pt x="186257" y="26019"/>
                    </a:cubicBezTo>
                    <a:cubicBezTo>
                      <a:pt x="186257" y="26019"/>
                      <a:pt x="186257" y="26019"/>
                      <a:pt x="186257" y="26019"/>
                    </a:cubicBezTo>
                    <a:lnTo>
                      <a:pt x="186257" y="26019"/>
                    </a:lnTo>
                    <a:lnTo>
                      <a:pt x="186257" y="26019"/>
                    </a:lnTo>
                    <a:cubicBezTo>
                      <a:pt x="190639" y="26971"/>
                      <a:pt x="195115" y="27542"/>
                      <a:pt x="199592" y="27828"/>
                    </a:cubicBezTo>
                    <a:cubicBezTo>
                      <a:pt x="214927" y="27733"/>
                      <a:pt x="233025" y="35163"/>
                      <a:pt x="230739" y="52498"/>
                    </a:cubicBezTo>
                    <a:cubicBezTo>
                      <a:pt x="224738" y="50879"/>
                      <a:pt x="218547" y="51736"/>
                      <a:pt x="212450" y="52402"/>
                    </a:cubicBezTo>
                    <a:close/>
                  </a:path>
                </a:pathLst>
              </a:custGeom>
              <a:solidFill>
                <a:srgbClr val="000000"/>
              </a:solidFill>
              <a:ln w="9525" cap="flat">
                <a:noFill/>
                <a:prstDash val="solid"/>
                <a:miter/>
              </a:ln>
            </p:spPr>
            <p:txBody>
              <a:bodyPr rtlCol="0" anchor="ctr"/>
              <a:lstStyle/>
              <a:p>
                <a:endParaRPr lang="id-ID" dirty="0"/>
              </a:p>
            </p:txBody>
          </p:sp>
          <p:sp>
            <p:nvSpPr>
              <p:cNvPr id="10" name="Freeform: Shape 9">
                <a:extLst>
                  <a:ext uri="{FF2B5EF4-FFF2-40B4-BE49-F238E27FC236}">
                    <a16:creationId xmlns:a16="http://schemas.microsoft.com/office/drawing/2014/main" id="{6D503F74-3FA6-5C5E-E944-53944ACF74DD}"/>
                  </a:ext>
                </a:extLst>
              </p:cNvPr>
              <p:cNvSpPr/>
              <p:nvPr/>
            </p:nvSpPr>
            <p:spPr>
              <a:xfrm>
                <a:off x="6144554" y="3399280"/>
                <a:ext cx="68603" cy="59166"/>
              </a:xfrm>
              <a:custGeom>
                <a:avLst/>
                <a:gdLst>
                  <a:gd name="connsiteX0" fmla="*/ 21730 w 68603"/>
                  <a:gd name="connsiteY0" fmla="*/ 60390 h 59166"/>
                  <a:gd name="connsiteX1" fmla="*/ 2585 w 68603"/>
                  <a:gd name="connsiteY1" fmla="*/ 42483 h 59166"/>
                  <a:gd name="connsiteX2" fmla="*/ 12396 w 68603"/>
                  <a:gd name="connsiteY2" fmla="*/ 35244 h 59166"/>
                  <a:gd name="connsiteX3" fmla="*/ 18015 w 68603"/>
                  <a:gd name="connsiteY3" fmla="*/ 37055 h 59166"/>
                  <a:gd name="connsiteX4" fmla="*/ 25730 w 68603"/>
                  <a:gd name="connsiteY4" fmla="*/ 38959 h 59166"/>
                  <a:gd name="connsiteX5" fmla="*/ 40971 w 68603"/>
                  <a:gd name="connsiteY5" fmla="*/ 36293 h 59166"/>
                  <a:gd name="connsiteX6" fmla="*/ 53257 w 68603"/>
                  <a:gd name="connsiteY6" fmla="*/ 27339 h 59166"/>
                  <a:gd name="connsiteX7" fmla="*/ 45923 w 68603"/>
                  <a:gd name="connsiteY7" fmla="*/ 13147 h 59166"/>
                  <a:gd name="connsiteX8" fmla="*/ 34875 w 68603"/>
                  <a:gd name="connsiteY8" fmla="*/ 11336 h 59166"/>
                  <a:gd name="connsiteX9" fmla="*/ 32874 w 68603"/>
                  <a:gd name="connsiteY9" fmla="*/ 11336 h 59166"/>
                  <a:gd name="connsiteX10" fmla="*/ 17063 w 68603"/>
                  <a:gd name="connsiteY10" fmla="*/ 12765 h 59166"/>
                  <a:gd name="connsiteX11" fmla="*/ 6680 w 68603"/>
                  <a:gd name="connsiteY11" fmla="*/ 13908 h 59166"/>
                  <a:gd name="connsiteX12" fmla="*/ 5252 w 68603"/>
                  <a:gd name="connsiteY12" fmla="*/ 12861 h 59166"/>
                  <a:gd name="connsiteX13" fmla="*/ 5918 w 68603"/>
                  <a:gd name="connsiteY13" fmla="*/ 11242 h 59166"/>
                  <a:gd name="connsiteX14" fmla="*/ 22778 w 68603"/>
                  <a:gd name="connsiteY14" fmla="*/ 4383 h 59166"/>
                  <a:gd name="connsiteX15" fmla="*/ 61258 w 68603"/>
                  <a:gd name="connsiteY15" fmla="*/ 5812 h 59166"/>
                  <a:gd name="connsiteX16" fmla="*/ 64402 w 68603"/>
                  <a:gd name="connsiteY16" fmla="*/ 41817 h 59166"/>
                  <a:gd name="connsiteX17" fmla="*/ 21730 w 68603"/>
                  <a:gd name="connsiteY17" fmla="*/ 60390 h 59166"/>
                  <a:gd name="connsiteX18" fmla="*/ 21730 w 68603"/>
                  <a:gd name="connsiteY18" fmla="*/ 60390 h 5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03" h="59166">
                    <a:moveTo>
                      <a:pt x="21730" y="60390"/>
                    </a:moveTo>
                    <a:cubicBezTo>
                      <a:pt x="10395" y="60772"/>
                      <a:pt x="-1892" y="54009"/>
                      <a:pt x="2585" y="42483"/>
                    </a:cubicBezTo>
                    <a:cubicBezTo>
                      <a:pt x="4203" y="38579"/>
                      <a:pt x="8014" y="35244"/>
                      <a:pt x="12396" y="35244"/>
                    </a:cubicBezTo>
                    <a:cubicBezTo>
                      <a:pt x="14396" y="35244"/>
                      <a:pt x="16300" y="35912"/>
                      <a:pt x="18015" y="37055"/>
                    </a:cubicBezTo>
                    <a:cubicBezTo>
                      <a:pt x="20301" y="38484"/>
                      <a:pt x="23064" y="39054"/>
                      <a:pt x="25730" y="38959"/>
                    </a:cubicBezTo>
                    <a:cubicBezTo>
                      <a:pt x="30874" y="38768"/>
                      <a:pt x="36018" y="37816"/>
                      <a:pt x="40971" y="36293"/>
                    </a:cubicBezTo>
                    <a:cubicBezTo>
                      <a:pt x="45161" y="35149"/>
                      <a:pt x="50781" y="32101"/>
                      <a:pt x="53257" y="27339"/>
                    </a:cubicBezTo>
                    <a:cubicBezTo>
                      <a:pt x="56401" y="21243"/>
                      <a:pt x="52782" y="15242"/>
                      <a:pt x="45923" y="13147"/>
                    </a:cubicBezTo>
                    <a:cubicBezTo>
                      <a:pt x="42303" y="12004"/>
                      <a:pt x="38590" y="11432"/>
                      <a:pt x="34875" y="11336"/>
                    </a:cubicBezTo>
                    <a:cubicBezTo>
                      <a:pt x="34207" y="11336"/>
                      <a:pt x="33541" y="11336"/>
                      <a:pt x="32874" y="11336"/>
                    </a:cubicBezTo>
                    <a:cubicBezTo>
                      <a:pt x="27636" y="11432"/>
                      <a:pt x="22301" y="11908"/>
                      <a:pt x="17063" y="12765"/>
                    </a:cubicBezTo>
                    <a:cubicBezTo>
                      <a:pt x="13633" y="13242"/>
                      <a:pt x="10109" y="13718"/>
                      <a:pt x="6680" y="13908"/>
                    </a:cubicBezTo>
                    <a:cubicBezTo>
                      <a:pt x="6014" y="14004"/>
                      <a:pt x="5442" y="13528"/>
                      <a:pt x="5252" y="12861"/>
                    </a:cubicBezTo>
                    <a:cubicBezTo>
                      <a:pt x="5062" y="12290"/>
                      <a:pt x="5346" y="11527"/>
                      <a:pt x="5918" y="11242"/>
                    </a:cubicBezTo>
                    <a:cubicBezTo>
                      <a:pt x="11252" y="8289"/>
                      <a:pt x="16872" y="6003"/>
                      <a:pt x="22778" y="4383"/>
                    </a:cubicBezTo>
                    <a:cubicBezTo>
                      <a:pt x="34398" y="859"/>
                      <a:pt x="51544" y="-950"/>
                      <a:pt x="61258" y="5812"/>
                    </a:cubicBezTo>
                    <a:cubicBezTo>
                      <a:pt x="72498" y="13051"/>
                      <a:pt x="72784" y="31815"/>
                      <a:pt x="64402" y="41817"/>
                    </a:cubicBezTo>
                    <a:cubicBezTo>
                      <a:pt x="53353" y="54866"/>
                      <a:pt x="40685" y="58961"/>
                      <a:pt x="21730" y="60390"/>
                    </a:cubicBezTo>
                    <a:lnTo>
                      <a:pt x="21730" y="60390"/>
                    </a:lnTo>
                    <a:close/>
                  </a:path>
                </a:pathLst>
              </a:custGeom>
              <a:solidFill>
                <a:srgbClr val="000000"/>
              </a:solidFill>
              <a:ln w="9525" cap="flat">
                <a:noFill/>
                <a:prstDash val="solid"/>
                <a:miter/>
              </a:ln>
            </p:spPr>
            <p:txBody>
              <a:bodyPr rtlCol="0" anchor="ctr"/>
              <a:lstStyle/>
              <a:p>
                <a:endParaRPr lang="id-ID"/>
              </a:p>
            </p:txBody>
          </p:sp>
          <p:sp>
            <p:nvSpPr>
              <p:cNvPr id="11" name="Freeform: Shape 10">
                <a:extLst>
                  <a:ext uri="{FF2B5EF4-FFF2-40B4-BE49-F238E27FC236}">
                    <a16:creationId xmlns:a16="http://schemas.microsoft.com/office/drawing/2014/main" id="{46A67ACA-1948-17A8-98E4-6C5A55E5844B}"/>
                  </a:ext>
                </a:extLst>
              </p:cNvPr>
              <p:cNvSpPr/>
              <p:nvPr/>
            </p:nvSpPr>
            <p:spPr>
              <a:xfrm>
                <a:off x="6197615" y="3358712"/>
                <a:ext cx="58067" cy="52857"/>
              </a:xfrm>
              <a:custGeom>
                <a:avLst/>
                <a:gdLst>
                  <a:gd name="connsiteX0" fmla="*/ 50203 w 58067"/>
                  <a:gd name="connsiteY0" fmla="*/ 54096 h 52857"/>
                  <a:gd name="connsiteX1" fmla="*/ 47060 w 58067"/>
                  <a:gd name="connsiteY1" fmla="*/ 53715 h 52857"/>
                  <a:gd name="connsiteX2" fmla="*/ 42107 w 58067"/>
                  <a:gd name="connsiteY2" fmla="*/ 50381 h 52857"/>
                  <a:gd name="connsiteX3" fmla="*/ 40202 w 58067"/>
                  <a:gd name="connsiteY3" fmla="*/ 44761 h 52857"/>
                  <a:gd name="connsiteX4" fmla="*/ 38773 w 58067"/>
                  <a:gd name="connsiteY4" fmla="*/ 28664 h 52857"/>
                  <a:gd name="connsiteX5" fmla="*/ 27819 w 58067"/>
                  <a:gd name="connsiteY5" fmla="*/ 19520 h 52857"/>
                  <a:gd name="connsiteX6" fmla="*/ 11912 w 58067"/>
                  <a:gd name="connsiteY6" fmla="*/ 36189 h 52857"/>
                  <a:gd name="connsiteX7" fmla="*/ 2007 w 58067"/>
                  <a:gd name="connsiteY7" fmla="*/ 28664 h 52857"/>
                  <a:gd name="connsiteX8" fmla="*/ 51441 w 58067"/>
                  <a:gd name="connsiteY8" fmla="*/ 13520 h 52857"/>
                  <a:gd name="connsiteX9" fmla="*/ 58585 w 58067"/>
                  <a:gd name="connsiteY9" fmla="*/ 47237 h 52857"/>
                  <a:gd name="connsiteX10" fmla="*/ 55442 w 58067"/>
                  <a:gd name="connsiteY10" fmla="*/ 52000 h 52857"/>
                  <a:gd name="connsiteX11" fmla="*/ 50203 w 58067"/>
                  <a:gd name="connsiteY11" fmla="*/ 54096 h 52857"/>
                  <a:gd name="connsiteX12" fmla="*/ 50203 w 58067"/>
                  <a:gd name="connsiteY12" fmla="*/ 54096 h 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067" h="52857">
                    <a:moveTo>
                      <a:pt x="50203" y="54096"/>
                    </a:moveTo>
                    <a:cubicBezTo>
                      <a:pt x="49155" y="54096"/>
                      <a:pt x="48107" y="54001"/>
                      <a:pt x="47060" y="53715"/>
                    </a:cubicBezTo>
                    <a:cubicBezTo>
                      <a:pt x="45154" y="53143"/>
                      <a:pt x="43440" y="52000"/>
                      <a:pt x="42107" y="50381"/>
                    </a:cubicBezTo>
                    <a:cubicBezTo>
                      <a:pt x="40868" y="48762"/>
                      <a:pt x="40107" y="46762"/>
                      <a:pt x="40202" y="44761"/>
                    </a:cubicBezTo>
                    <a:cubicBezTo>
                      <a:pt x="40487" y="39998"/>
                      <a:pt x="40773" y="34093"/>
                      <a:pt x="38773" y="28664"/>
                    </a:cubicBezTo>
                    <a:cubicBezTo>
                      <a:pt x="37058" y="23806"/>
                      <a:pt x="32868" y="20282"/>
                      <a:pt x="27819" y="19520"/>
                    </a:cubicBezTo>
                    <a:cubicBezTo>
                      <a:pt x="18199" y="17234"/>
                      <a:pt x="11817" y="26949"/>
                      <a:pt x="11912" y="36189"/>
                    </a:cubicBezTo>
                    <a:cubicBezTo>
                      <a:pt x="9721" y="42761"/>
                      <a:pt x="2197" y="32093"/>
                      <a:pt x="2007" y="28664"/>
                    </a:cubicBezTo>
                    <a:cubicBezTo>
                      <a:pt x="-2565" y="-6"/>
                      <a:pt x="36963" y="-8102"/>
                      <a:pt x="51441" y="13520"/>
                    </a:cubicBezTo>
                    <a:cubicBezTo>
                      <a:pt x="58775" y="23045"/>
                      <a:pt x="61443" y="35522"/>
                      <a:pt x="58585" y="47237"/>
                    </a:cubicBezTo>
                    <a:cubicBezTo>
                      <a:pt x="58014" y="49048"/>
                      <a:pt x="56966" y="50761"/>
                      <a:pt x="55442" y="52000"/>
                    </a:cubicBezTo>
                    <a:cubicBezTo>
                      <a:pt x="54013" y="53238"/>
                      <a:pt x="52204" y="54001"/>
                      <a:pt x="50203" y="54096"/>
                    </a:cubicBezTo>
                    <a:lnTo>
                      <a:pt x="50203" y="54096"/>
                    </a:lnTo>
                    <a:close/>
                  </a:path>
                </a:pathLst>
              </a:custGeom>
              <a:solidFill>
                <a:srgbClr val="000000"/>
              </a:solidFill>
              <a:ln w="9525" cap="flat">
                <a:noFill/>
                <a:prstDash val="solid"/>
                <a:miter/>
              </a:ln>
            </p:spPr>
            <p:txBody>
              <a:bodyPr rtlCol="0" anchor="ctr"/>
              <a:lstStyle/>
              <a:p>
                <a:endParaRPr lang="id-ID"/>
              </a:p>
            </p:txBody>
          </p:sp>
          <p:sp>
            <p:nvSpPr>
              <p:cNvPr id="12" name="Freeform: Shape 11">
                <a:extLst>
                  <a:ext uri="{FF2B5EF4-FFF2-40B4-BE49-F238E27FC236}">
                    <a16:creationId xmlns:a16="http://schemas.microsoft.com/office/drawing/2014/main" id="{F083DCAC-32E1-8EA8-1AED-04600CEDC52B}"/>
                  </a:ext>
                </a:extLst>
              </p:cNvPr>
              <p:cNvSpPr/>
              <p:nvPr/>
            </p:nvSpPr>
            <p:spPr>
              <a:xfrm>
                <a:off x="6021863" y="3362700"/>
                <a:ext cx="72832" cy="44581"/>
              </a:xfrm>
              <a:custGeom>
                <a:avLst/>
                <a:gdLst>
                  <a:gd name="connsiteX0" fmla="*/ 8974 w 72832"/>
                  <a:gd name="connsiteY0" fmla="*/ 45821 h 44581"/>
                  <a:gd name="connsiteX1" fmla="*/ 1641 w 72832"/>
                  <a:gd name="connsiteY1" fmla="*/ 35248 h 44581"/>
                  <a:gd name="connsiteX2" fmla="*/ 68982 w 72832"/>
                  <a:gd name="connsiteY2" fmla="*/ 21437 h 44581"/>
                  <a:gd name="connsiteX3" fmla="*/ 69554 w 72832"/>
                  <a:gd name="connsiteY3" fmla="*/ 39915 h 44581"/>
                  <a:gd name="connsiteX4" fmla="*/ 51743 w 72832"/>
                  <a:gd name="connsiteY4" fmla="*/ 35534 h 44581"/>
                  <a:gd name="connsiteX5" fmla="*/ 17547 w 72832"/>
                  <a:gd name="connsiteY5" fmla="*/ 35248 h 44581"/>
                  <a:gd name="connsiteX6" fmla="*/ 10785 w 72832"/>
                  <a:gd name="connsiteY6" fmla="*/ 45154 h 44581"/>
                  <a:gd name="connsiteX7" fmla="*/ 8974 w 72832"/>
                  <a:gd name="connsiteY7" fmla="*/ 45821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32" h="44581">
                    <a:moveTo>
                      <a:pt x="8974" y="45821"/>
                    </a:moveTo>
                    <a:cubicBezTo>
                      <a:pt x="3736" y="44868"/>
                      <a:pt x="1736" y="38772"/>
                      <a:pt x="1641" y="35248"/>
                    </a:cubicBezTo>
                    <a:cubicBezTo>
                      <a:pt x="2403" y="-3233"/>
                      <a:pt x="52027" y="-10757"/>
                      <a:pt x="68982" y="21437"/>
                    </a:cubicBezTo>
                    <a:cubicBezTo>
                      <a:pt x="77936" y="23532"/>
                      <a:pt x="74317" y="35057"/>
                      <a:pt x="69554" y="39915"/>
                    </a:cubicBezTo>
                    <a:cubicBezTo>
                      <a:pt x="64410" y="45821"/>
                      <a:pt x="53838" y="42773"/>
                      <a:pt x="51743" y="35534"/>
                    </a:cubicBezTo>
                    <a:cubicBezTo>
                      <a:pt x="46408" y="17341"/>
                      <a:pt x="23452" y="18008"/>
                      <a:pt x="17547" y="35248"/>
                    </a:cubicBezTo>
                    <a:cubicBezTo>
                      <a:pt x="15929" y="38963"/>
                      <a:pt x="13643" y="42296"/>
                      <a:pt x="10785" y="45154"/>
                    </a:cubicBezTo>
                    <a:cubicBezTo>
                      <a:pt x="10308" y="45630"/>
                      <a:pt x="9642" y="45821"/>
                      <a:pt x="8974" y="45821"/>
                    </a:cubicBezTo>
                    <a:close/>
                  </a:path>
                </a:pathLst>
              </a:custGeom>
              <a:solidFill>
                <a:srgbClr val="000000"/>
              </a:solidFill>
              <a:ln w="9525" cap="flat">
                <a:noFill/>
                <a:prstDash val="solid"/>
                <a:miter/>
              </a:ln>
            </p:spPr>
            <p:txBody>
              <a:bodyPr rtlCol="0" anchor="ctr"/>
              <a:lstStyle/>
              <a:p>
                <a:endParaRPr lang="id-ID"/>
              </a:p>
            </p:txBody>
          </p:sp>
          <p:sp>
            <p:nvSpPr>
              <p:cNvPr id="13" name="Freeform: Shape 12">
                <a:extLst>
                  <a:ext uri="{FF2B5EF4-FFF2-40B4-BE49-F238E27FC236}">
                    <a16:creationId xmlns:a16="http://schemas.microsoft.com/office/drawing/2014/main" id="{B4FD8BC0-4026-4F5E-D0A1-5B027514447E}"/>
                  </a:ext>
                </a:extLst>
              </p:cNvPr>
              <p:cNvSpPr/>
              <p:nvPr/>
            </p:nvSpPr>
            <p:spPr>
              <a:xfrm>
                <a:off x="5998575" y="3294784"/>
                <a:ext cx="83367" cy="81066"/>
              </a:xfrm>
              <a:custGeom>
                <a:avLst/>
                <a:gdLst>
                  <a:gd name="connsiteX0" fmla="*/ 2831 w 83367"/>
                  <a:gd name="connsiteY0" fmla="*/ 82305 h 81066"/>
                  <a:gd name="connsiteX1" fmla="*/ 1974 w 83367"/>
                  <a:gd name="connsiteY1" fmla="*/ 81352 h 81066"/>
                  <a:gd name="connsiteX2" fmla="*/ 24357 w 83367"/>
                  <a:gd name="connsiteY2" fmla="*/ 18012 h 81066"/>
                  <a:gd name="connsiteX3" fmla="*/ 41312 w 83367"/>
                  <a:gd name="connsiteY3" fmla="*/ 6486 h 81066"/>
                  <a:gd name="connsiteX4" fmla="*/ 75602 w 83367"/>
                  <a:gd name="connsiteY4" fmla="*/ 4676 h 81066"/>
                  <a:gd name="connsiteX5" fmla="*/ 84556 w 83367"/>
                  <a:gd name="connsiteY5" fmla="*/ 16201 h 81066"/>
                  <a:gd name="connsiteX6" fmla="*/ 83602 w 83367"/>
                  <a:gd name="connsiteY6" fmla="*/ 24108 h 81066"/>
                  <a:gd name="connsiteX7" fmla="*/ 77221 w 83367"/>
                  <a:gd name="connsiteY7" fmla="*/ 29155 h 81066"/>
                  <a:gd name="connsiteX8" fmla="*/ 72459 w 83367"/>
                  <a:gd name="connsiteY8" fmla="*/ 29536 h 81066"/>
                  <a:gd name="connsiteX9" fmla="*/ 63600 w 83367"/>
                  <a:gd name="connsiteY9" fmla="*/ 28584 h 81066"/>
                  <a:gd name="connsiteX10" fmla="*/ 63600 w 83367"/>
                  <a:gd name="connsiteY10" fmla="*/ 28584 h 81066"/>
                  <a:gd name="connsiteX11" fmla="*/ 54647 w 83367"/>
                  <a:gd name="connsiteY11" fmla="*/ 27726 h 81066"/>
                  <a:gd name="connsiteX12" fmla="*/ 32930 w 83367"/>
                  <a:gd name="connsiteY12" fmla="*/ 34870 h 81066"/>
                  <a:gd name="connsiteX13" fmla="*/ 13594 w 83367"/>
                  <a:gd name="connsiteY13" fmla="*/ 63255 h 81066"/>
                  <a:gd name="connsiteX14" fmla="*/ 2831 w 83367"/>
                  <a:gd name="connsiteY14" fmla="*/ 82305 h 8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67" h="81066">
                    <a:moveTo>
                      <a:pt x="2831" y="82305"/>
                    </a:moveTo>
                    <a:cubicBezTo>
                      <a:pt x="2355" y="82210"/>
                      <a:pt x="1974" y="81829"/>
                      <a:pt x="1974" y="81352"/>
                    </a:cubicBezTo>
                    <a:cubicBezTo>
                      <a:pt x="-217" y="58493"/>
                      <a:pt x="8545" y="34680"/>
                      <a:pt x="24357" y="18012"/>
                    </a:cubicBezTo>
                    <a:cubicBezTo>
                      <a:pt x="29310" y="13154"/>
                      <a:pt x="35025" y="9248"/>
                      <a:pt x="41312" y="6486"/>
                    </a:cubicBezTo>
                    <a:cubicBezTo>
                      <a:pt x="51789" y="1628"/>
                      <a:pt x="65029" y="-1515"/>
                      <a:pt x="75602" y="4676"/>
                    </a:cubicBezTo>
                    <a:cubicBezTo>
                      <a:pt x="79887" y="7439"/>
                      <a:pt x="83031" y="11439"/>
                      <a:pt x="84556" y="16201"/>
                    </a:cubicBezTo>
                    <a:cubicBezTo>
                      <a:pt x="85413" y="18868"/>
                      <a:pt x="85031" y="21726"/>
                      <a:pt x="83602" y="24108"/>
                    </a:cubicBezTo>
                    <a:cubicBezTo>
                      <a:pt x="82269" y="26583"/>
                      <a:pt x="79983" y="28393"/>
                      <a:pt x="77221" y="29155"/>
                    </a:cubicBezTo>
                    <a:cubicBezTo>
                      <a:pt x="75697" y="29441"/>
                      <a:pt x="74077" y="29536"/>
                      <a:pt x="72459" y="29536"/>
                    </a:cubicBezTo>
                    <a:cubicBezTo>
                      <a:pt x="69506" y="29536"/>
                      <a:pt x="66553" y="29155"/>
                      <a:pt x="63600" y="28584"/>
                    </a:cubicBezTo>
                    <a:lnTo>
                      <a:pt x="63600" y="28584"/>
                    </a:lnTo>
                    <a:cubicBezTo>
                      <a:pt x="60648" y="28107"/>
                      <a:pt x="57695" y="27726"/>
                      <a:pt x="54647" y="27726"/>
                    </a:cubicBezTo>
                    <a:cubicBezTo>
                      <a:pt x="46836" y="27726"/>
                      <a:pt x="39217" y="30203"/>
                      <a:pt x="32930" y="34870"/>
                    </a:cubicBezTo>
                    <a:cubicBezTo>
                      <a:pt x="23405" y="42204"/>
                      <a:pt x="18452" y="52968"/>
                      <a:pt x="13594" y="63255"/>
                    </a:cubicBezTo>
                    <a:cubicBezTo>
                      <a:pt x="10451" y="69732"/>
                      <a:pt x="7593" y="77161"/>
                      <a:pt x="2831" y="82305"/>
                    </a:cubicBezTo>
                    <a:close/>
                  </a:path>
                </a:pathLst>
              </a:custGeom>
              <a:solidFill>
                <a:srgbClr val="000000"/>
              </a:solidFill>
              <a:ln w="9525" cap="flat">
                <a:noFill/>
                <a:prstDash val="solid"/>
                <a:miter/>
              </a:ln>
            </p:spPr>
            <p:txBody>
              <a:bodyPr rtlCol="0" anchor="ctr"/>
              <a:lstStyle/>
              <a:p>
                <a:endParaRPr lang="id-ID"/>
              </a:p>
            </p:txBody>
          </p:sp>
          <p:sp>
            <p:nvSpPr>
              <p:cNvPr id="14" name="Freeform: Shape 13">
                <a:extLst>
                  <a:ext uri="{FF2B5EF4-FFF2-40B4-BE49-F238E27FC236}">
                    <a16:creationId xmlns:a16="http://schemas.microsoft.com/office/drawing/2014/main" id="{84C7C930-D81A-921A-F83D-BFFEEABDBAA8}"/>
                  </a:ext>
                </a:extLst>
              </p:cNvPr>
              <p:cNvSpPr/>
              <p:nvPr/>
            </p:nvSpPr>
            <p:spPr>
              <a:xfrm>
                <a:off x="6183773" y="3295052"/>
                <a:ext cx="93867" cy="63843"/>
              </a:xfrm>
              <a:custGeom>
                <a:avLst/>
                <a:gdLst>
                  <a:gd name="connsiteX0" fmla="*/ 80713 w 93867"/>
                  <a:gd name="connsiteY0" fmla="*/ 65083 h 63843"/>
                  <a:gd name="connsiteX1" fmla="*/ 61282 w 93867"/>
                  <a:gd name="connsiteY1" fmla="*/ 43937 h 63843"/>
                  <a:gd name="connsiteX2" fmla="*/ 2608 w 93867"/>
                  <a:gd name="connsiteY2" fmla="*/ 21173 h 63843"/>
                  <a:gd name="connsiteX3" fmla="*/ 1656 w 93867"/>
                  <a:gd name="connsiteY3" fmla="*/ 20505 h 63843"/>
                  <a:gd name="connsiteX4" fmla="*/ 3656 w 93867"/>
                  <a:gd name="connsiteY4" fmla="*/ 17076 h 63843"/>
                  <a:gd name="connsiteX5" fmla="*/ 9847 w 93867"/>
                  <a:gd name="connsiteY5" fmla="*/ 10219 h 63843"/>
                  <a:gd name="connsiteX6" fmla="*/ 84237 w 93867"/>
                  <a:gd name="connsiteY6" fmla="*/ 30221 h 63843"/>
                  <a:gd name="connsiteX7" fmla="*/ 87952 w 93867"/>
                  <a:gd name="connsiteY7" fmla="*/ 39080 h 63843"/>
                  <a:gd name="connsiteX8" fmla="*/ 95381 w 93867"/>
                  <a:gd name="connsiteY8" fmla="*/ 49557 h 63843"/>
                  <a:gd name="connsiteX9" fmla="*/ 80713 w 93867"/>
                  <a:gd name="connsiteY9" fmla="*/ 65083 h 6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7" h="63843">
                    <a:moveTo>
                      <a:pt x="80713" y="65083"/>
                    </a:moveTo>
                    <a:cubicBezTo>
                      <a:pt x="68140" y="64701"/>
                      <a:pt x="64711" y="53462"/>
                      <a:pt x="61282" y="43937"/>
                    </a:cubicBezTo>
                    <a:cubicBezTo>
                      <a:pt x="52233" y="22506"/>
                      <a:pt x="24610" y="15267"/>
                      <a:pt x="2608" y="21173"/>
                    </a:cubicBezTo>
                    <a:cubicBezTo>
                      <a:pt x="2227" y="21077"/>
                      <a:pt x="1845" y="20887"/>
                      <a:pt x="1656" y="20505"/>
                    </a:cubicBezTo>
                    <a:cubicBezTo>
                      <a:pt x="1465" y="19171"/>
                      <a:pt x="3179" y="18124"/>
                      <a:pt x="3656" y="17076"/>
                    </a:cubicBezTo>
                    <a:cubicBezTo>
                      <a:pt x="5369" y="14504"/>
                      <a:pt x="7371" y="12218"/>
                      <a:pt x="9847" y="10219"/>
                    </a:cubicBezTo>
                    <a:cubicBezTo>
                      <a:pt x="34040" y="-8927"/>
                      <a:pt x="70331" y="4790"/>
                      <a:pt x="84237" y="30221"/>
                    </a:cubicBezTo>
                    <a:cubicBezTo>
                      <a:pt x="85666" y="33079"/>
                      <a:pt x="86523" y="36222"/>
                      <a:pt x="87952" y="39080"/>
                    </a:cubicBezTo>
                    <a:cubicBezTo>
                      <a:pt x="91953" y="41270"/>
                      <a:pt x="94620" y="45080"/>
                      <a:pt x="95381" y="49557"/>
                    </a:cubicBezTo>
                    <a:cubicBezTo>
                      <a:pt x="96620" y="57653"/>
                      <a:pt x="88619" y="65083"/>
                      <a:pt x="80713" y="65083"/>
                    </a:cubicBezTo>
                    <a:close/>
                  </a:path>
                </a:pathLst>
              </a:custGeom>
              <a:solidFill>
                <a:srgbClr val="000000"/>
              </a:solidFill>
              <a:ln w="9525" cap="flat">
                <a:noFill/>
                <a:prstDash val="solid"/>
                <a:miter/>
              </a:ln>
            </p:spPr>
            <p:txBody>
              <a:bodyPr rtlCol="0" anchor="ctr"/>
              <a:lstStyle/>
              <a:p>
                <a:endParaRPr lang="id-ID"/>
              </a:p>
            </p:txBody>
          </p:sp>
        </p:grpSp>
      </p:grpSp>
    </p:spTree>
    <p:extLst>
      <p:ext uri="{BB962C8B-B14F-4D97-AF65-F5344CB8AC3E}">
        <p14:creationId xmlns:p14="http://schemas.microsoft.com/office/powerpoint/2010/main" val="13538332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B42903F-B3F0-530D-9EEB-9BB83630E051}"/>
              </a:ext>
            </a:extLst>
          </p:cNvPr>
          <p:cNvSpPr/>
          <p:nvPr/>
        </p:nvSpPr>
        <p:spPr>
          <a:xfrm>
            <a:off x="3256018" y="1045586"/>
            <a:ext cx="5989581" cy="1896625"/>
          </a:xfrm>
          <a:prstGeom prst="roundRect">
            <a:avLst/>
          </a:prstGeom>
          <a:solidFill>
            <a:schemeClr val="accent1">
              <a:lumMod val="75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id-ID" sz="1100" dirty="0">
                <a:ln w="0"/>
                <a:effectLst>
                  <a:outerShdw blurRad="38100" dist="19050" dir="2700000" algn="tl" rotWithShape="0">
                    <a:schemeClr val="dk1">
                      <a:alpha val="40000"/>
                    </a:schemeClr>
                  </a:outerShdw>
                </a:effectLst>
                <a:latin typeface="Felix Titling" panose="04060505060202020A04" pitchFamily="82" charset="0"/>
              </a:rPr>
            </a:br>
            <a:r>
              <a:rPr lang="id-ID" sz="1100" dirty="0">
                <a:ln w="0"/>
                <a:effectLst>
                  <a:outerShdw blurRad="38100" dist="19050" dir="2700000" algn="tl" rotWithShape="0">
                    <a:schemeClr val="dk1">
                      <a:alpha val="40000"/>
                    </a:schemeClr>
                  </a:outerShdw>
                </a:effectLst>
                <a:latin typeface="Felix Titling" panose="04060505060202020A04" pitchFamily="82" charset="0"/>
              </a:rPr>
              <a:t> </a:t>
            </a:r>
            <a:r>
              <a:rPr lang="id-ID" sz="4400" b="1" dirty="0">
                <a:ln w="0"/>
                <a:effectLst>
                  <a:outerShdw blurRad="38100" dist="19050" dir="2700000" algn="tl" rotWithShape="0">
                    <a:schemeClr val="dk1">
                      <a:alpha val="40000"/>
                    </a:schemeClr>
                  </a:outerShdw>
                </a:effectLst>
                <a:latin typeface="Felix Titling" panose="04060505060202020A04" pitchFamily="82" charset="0"/>
              </a:rPr>
              <a:t>Pendahuluan</a:t>
            </a:r>
            <a:r>
              <a:rPr lang="id-ID" sz="2800" b="1" dirty="0">
                <a:ln w="0"/>
                <a:effectLst>
                  <a:outerShdw blurRad="38100" dist="19050" dir="2700000" algn="tl" rotWithShape="0">
                    <a:schemeClr val="dk1">
                      <a:alpha val="40000"/>
                    </a:schemeClr>
                  </a:outerShdw>
                </a:effectLst>
                <a:latin typeface="Felix Titling" panose="04060505060202020A04" pitchFamily="82" charset="0"/>
              </a:rPr>
              <a:t> </a:t>
            </a:r>
            <a:endParaRPr lang="en-US" b="1" dirty="0"/>
          </a:p>
        </p:txBody>
      </p:sp>
      <p:sp>
        <p:nvSpPr>
          <p:cNvPr id="54" name="Freeform: Shape 53">
            <a:extLst>
              <a:ext uri="{FF2B5EF4-FFF2-40B4-BE49-F238E27FC236}">
                <a16:creationId xmlns:a16="http://schemas.microsoft.com/office/drawing/2014/main" id="{52C822D7-0488-CBCC-CC99-EADC500DF08C}"/>
              </a:ext>
            </a:extLst>
          </p:cNvPr>
          <p:cNvSpPr/>
          <p:nvPr/>
        </p:nvSpPr>
        <p:spPr>
          <a:xfrm>
            <a:off x="3430643" y="1689099"/>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chemeClr val="bg1"/>
          </a:solidFill>
          <a:ln w="9525" cap="flat">
            <a:noFill/>
            <a:prstDash val="solid"/>
            <a:miter/>
          </a:ln>
        </p:spPr>
        <p:txBody>
          <a:bodyPr rtlCol="0" anchor="ctr"/>
          <a:lstStyle/>
          <a:p>
            <a:endParaRPr lang="id-ID"/>
          </a:p>
        </p:txBody>
      </p:sp>
      <p:sp>
        <p:nvSpPr>
          <p:cNvPr id="55" name="Freeform: Shape 54">
            <a:extLst>
              <a:ext uri="{FF2B5EF4-FFF2-40B4-BE49-F238E27FC236}">
                <a16:creationId xmlns:a16="http://schemas.microsoft.com/office/drawing/2014/main" id="{0AB085E7-25F4-14B8-6494-1C6690482582}"/>
              </a:ext>
            </a:extLst>
          </p:cNvPr>
          <p:cNvSpPr/>
          <p:nvPr/>
        </p:nvSpPr>
        <p:spPr>
          <a:xfrm>
            <a:off x="3821168" y="1803399"/>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chemeClr val="bg1"/>
          </a:solidFill>
          <a:ln w="9525" cap="flat">
            <a:noFill/>
            <a:prstDash val="solid"/>
            <a:miter/>
          </a:ln>
        </p:spPr>
        <p:txBody>
          <a:bodyPr rtlCol="0" anchor="ctr"/>
          <a:lstStyle/>
          <a:p>
            <a:endParaRPr lang="id-ID"/>
          </a:p>
        </p:txBody>
      </p:sp>
      <p:sp>
        <p:nvSpPr>
          <p:cNvPr id="56" name="Freeform: Shape 55">
            <a:extLst>
              <a:ext uri="{FF2B5EF4-FFF2-40B4-BE49-F238E27FC236}">
                <a16:creationId xmlns:a16="http://schemas.microsoft.com/office/drawing/2014/main" id="{5C4F58E5-BB88-2F0C-E52A-4BC5955CAF62}"/>
              </a:ext>
            </a:extLst>
          </p:cNvPr>
          <p:cNvSpPr/>
          <p:nvPr/>
        </p:nvSpPr>
        <p:spPr>
          <a:xfrm>
            <a:off x="3554468" y="1822449"/>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chemeClr val="bg1"/>
          </a:solidFill>
          <a:ln w="9525" cap="flat">
            <a:noFill/>
            <a:prstDash val="solid"/>
            <a:miter/>
          </a:ln>
        </p:spPr>
        <p:txBody>
          <a:bodyPr rtlCol="0" anchor="ctr"/>
          <a:lstStyle/>
          <a:p>
            <a:endParaRPr lang="id-ID"/>
          </a:p>
        </p:txBody>
      </p:sp>
      <p:sp>
        <p:nvSpPr>
          <p:cNvPr id="57" name="Freeform: Shape 56">
            <a:extLst>
              <a:ext uri="{FF2B5EF4-FFF2-40B4-BE49-F238E27FC236}">
                <a16:creationId xmlns:a16="http://schemas.microsoft.com/office/drawing/2014/main" id="{5F68B254-C80F-3221-8F78-D45D1EEE6140}"/>
              </a:ext>
            </a:extLst>
          </p:cNvPr>
          <p:cNvSpPr/>
          <p:nvPr/>
        </p:nvSpPr>
        <p:spPr>
          <a:xfrm>
            <a:off x="3821168" y="1955799"/>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chemeClr val="bg1"/>
          </a:solidFill>
          <a:ln w="9525" cap="flat">
            <a:noFill/>
            <a:prstDash val="solid"/>
            <a:miter/>
          </a:ln>
        </p:spPr>
        <p:txBody>
          <a:bodyPr rtlCol="0" anchor="ctr"/>
          <a:lstStyle/>
          <a:p>
            <a:endParaRPr lang="id-ID"/>
          </a:p>
        </p:txBody>
      </p:sp>
      <p:sp>
        <p:nvSpPr>
          <p:cNvPr id="58" name="Freeform: Shape 57">
            <a:extLst>
              <a:ext uri="{FF2B5EF4-FFF2-40B4-BE49-F238E27FC236}">
                <a16:creationId xmlns:a16="http://schemas.microsoft.com/office/drawing/2014/main" id="{064481FE-3C4E-30D9-EA99-31305DB1814E}"/>
              </a:ext>
            </a:extLst>
          </p:cNvPr>
          <p:cNvSpPr/>
          <p:nvPr/>
        </p:nvSpPr>
        <p:spPr>
          <a:xfrm>
            <a:off x="3554468" y="1974849"/>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chemeClr val="bg1"/>
          </a:solidFill>
          <a:ln w="9525" cap="flat">
            <a:noFill/>
            <a:prstDash val="solid"/>
            <a:miter/>
          </a:ln>
        </p:spPr>
        <p:txBody>
          <a:bodyPr rtlCol="0" anchor="ctr"/>
          <a:lstStyle/>
          <a:p>
            <a:endParaRPr lang="id-ID"/>
          </a:p>
        </p:txBody>
      </p:sp>
      <p:sp>
        <p:nvSpPr>
          <p:cNvPr id="59" name="Freeform: Shape 58">
            <a:extLst>
              <a:ext uri="{FF2B5EF4-FFF2-40B4-BE49-F238E27FC236}">
                <a16:creationId xmlns:a16="http://schemas.microsoft.com/office/drawing/2014/main" id="{76E000C6-12CF-4606-336A-3160AC6ABDFB}"/>
              </a:ext>
            </a:extLst>
          </p:cNvPr>
          <p:cNvSpPr/>
          <p:nvPr/>
        </p:nvSpPr>
        <p:spPr>
          <a:xfrm>
            <a:off x="3821168" y="2108199"/>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chemeClr val="bg1"/>
          </a:solidFill>
          <a:ln w="9525" cap="flat">
            <a:noFill/>
            <a:prstDash val="solid"/>
            <a:miter/>
          </a:ln>
        </p:spPr>
        <p:txBody>
          <a:bodyPr rtlCol="0" anchor="ctr"/>
          <a:lstStyle/>
          <a:p>
            <a:endParaRPr lang="id-ID"/>
          </a:p>
        </p:txBody>
      </p:sp>
      <p:sp>
        <p:nvSpPr>
          <p:cNvPr id="60" name="Freeform: Shape 59">
            <a:extLst>
              <a:ext uri="{FF2B5EF4-FFF2-40B4-BE49-F238E27FC236}">
                <a16:creationId xmlns:a16="http://schemas.microsoft.com/office/drawing/2014/main" id="{4B24E511-43BC-801A-9827-F0E4679F1865}"/>
              </a:ext>
            </a:extLst>
          </p:cNvPr>
          <p:cNvSpPr/>
          <p:nvPr/>
        </p:nvSpPr>
        <p:spPr>
          <a:xfrm>
            <a:off x="3554468" y="2127249"/>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chemeClr val="bg1"/>
          </a:solidFill>
          <a:ln w="9525" cap="flat">
            <a:noFill/>
            <a:prstDash val="solid"/>
            <a:miter/>
          </a:ln>
        </p:spPr>
        <p:txBody>
          <a:bodyPr rtlCol="0" anchor="ctr"/>
          <a:lstStyle/>
          <a:p>
            <a:endParaRPr lang="id-ID"/>
          </a:p>
        </p:txBody>
      </p:sp>
      <p:sp>
        <p:nvSpPr>
          <p:cNvPr id="61" name="Freeform: Shape 60">
            <a:extLst>
              <a:ext uri="{FF2B5EF4-FFF2-40B4-BE49-F238E27FC236}">
                <a16:creationId xmlns:a16="http://schemas.microsoft.com/office/drawing/2014/main" id="{0E6EC476-E84F-B6D6-F1D9-A26D981F37E6}"/>
              </a:ext>
            </a:extLst>
          </p:cNvPr>
          <p:cNvSpPr/>
          <p:nvPr/>
        </p:nvSpPr>
        <p:spPr>
          <a:xfrm>
            <a:off x="3821168" y="2260599"/>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chemeClr val="bg1"/>
          </a:solidFill>
          <a:ln w="9525" cap="flat">
            <a:noFill/>
            <a:prstDash val="solid"/>
            <a:miter/>
          </a:ln>
        </p:spPr>
        <p:txBody>
          <a:bodyPr rtlCol="0" anchor="ctr"/>
          <a:lstStyle/>
          <a:p>
            <a:endParaRPr lang="id-ID"/>
          </a:p>
        </p:txBody>
      </p:sp>
      <p:sp>
        <p:nvSpPr>
          <p:cNvPr id="62" name="Freeform: Shape 61">
            <a:extLst>
              <a:ext uri="{FF2B5EF4-FFF2-40B4-BE49-F238E27FC236}">
                <a16:creationId xmlns:a16="http://schemas.microsoft.com/office/drawing/2014/main" id="{36AC072A-33AD-DB01-26A3-DBD07C572CC1}"/>
              </a:ext>
            </a:extLst>
          </p:cNvPr>
          <p:cNvSpPr/>
          <p:nvPr/>
        </p:nvSpPr>
        <p:spPr>
          <a:xfrm>
            <a:off x="3554468" y="2279649"/>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chemeClr val="bg1"/>
          </a:solidFill>
          <a:ln w="9525" cap="flat">
            <a:noFill/>
            <a:prstDash val="solid"/>
            <a:miter/>
          </a:ln>
        </p:spPr>
        <p:txBody>
          <a:bodyPr rtlCol="0" anchor="ctr"/>
          <a:lstStyle/>
          <a:p>
            <a:endParaRPr lang="id-ID"/>
          </a:p>
        </p:txBody>
      </p:sp>
    </p:spTree>
    <p:extLst>
      <p:ext uri="{BB962C8B-B14F-4D97-AF65-F5344CB8AC3E}">
        <p14:creationId xmlns:p14="http://schemas.microsoft.com/office/powerpoint/2010/main" val="414835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A41DE2-5E0A-67D4-A399-29860593E6E5}"/>
              </a:ext>
            </a:extLst>
          </p:cNvPr>
          <p:cNvSpPr>
            <a:spLocks noGrp="1"/>
          </p:cNvSpPr>
          <p:nvPr>
            <p:ph type="ctrTitle"/>
          </p:nvPr>
        </p:nvSpPr>
        <p:spPr>
          <a:xfrm>
            <a:off x="746233" y="222030"/>
            <a:ext cx="10699531" cy="1261241"/>
          </a:xfrm>
        </p:spPr>
        <p:txBody>
          <a:bodyPr>
            <a:noAutofit/>
          </a:bodyPr>
          <a:lstStyle/>
          <a:p>
            <a:pPr algn="l"/>
            <a:r>
              <a:rPr lang="id-ID" sz="4400" b="1" dirty="0">
                <a:solidFill>
                  <a:schemeClr val="bg1"/>
                </a:solidFill>
              </a:rPr>
              <a:t>	Latar Belakang</a:t>
            </a:r>
            <a:endParaRPr lang="en-US" sz="4400" b="1" dirty="0">
              <a:solidFill>
                <a:schemeClr val="bg1"/>
              </a:solidFill>
            </a:endParaRPr>
          </a:p>
        </p:txBody>
      </p:sp>
      <p:sp>
        <p:nvSpPr>
          <p:cNvPr id="8" name="Subtitle 7">
            <a:extLst>
              <a:ext uri="{FF2B5EF4-FFF2-40B4-BE49-F238E27FC236}">
                <a16:creationId xmlns:a16="http://schemas.microsoft.com/office/drawing/2014/main" id="{6A1CA818-6999-8513-E17A-EF65FD1EFB8E}"/>
              </a:ext>
            </a:extLst>
          </p:cNvPr>
          <p:cNvSpPr>
            <a:spLocks noGrp="1"/>
          </p:cNvSpPr>
          <p:nvPr>
            <p:ph type="subTitle" idx="1"/>
          </p:nvPr>
        </p:nvSpPr>
        <p:spPr>
          <a:xfrm>
            <a:off x="599089" y="1876452"/>
            <a:ext cx="10993821" cy="4645218"/>
          </a:xfrm>
        </p:spPr>
        <p:txBody>
          <a:bodyPr>
            <a:normAutofit fontScale="92500" lnSpcReduction="20000"/>
          </a:bodyPr>
          <a:lstStyle/>
          <a:p>
            <a:pPr algn="just">
              <a:lnSpc>
                <a:spcPct val="150000"/>
              </a:lnSpc>
            </a:pPr>
            <a:r>
              <a:rPr lang="id-ID" dirty="0">
                <a:solidFill>
                  <a:schemeClr val="bg1"/>
                </a:solidFill>
                <a:effectLst/>
                <a:latin typeface="+mj-lt"/>
                <a:ea typeface="Calibri" panose="020F0502020204030204" pitchFamily="34" charset="0"/>
              </a:rPr>
              <a:t>Di era globalisasi saat ini, kehidupan manusia </a:t>
            </a:r>
            <a:r>
              <a:rPr lang="id-ID" dirty="0" err="1">
                <a:solidFill>
                  <a:schemeClr val="bg1"/>
                </a:solidFill>
                <a:effectLst/>
                <a:latin typeface="+mj-lt"/>
                <a:ea typeface="Calibri" panose="020F0502020204030204" pitchFamily="34" charset="0"/>
              </a:rPr>
              <a:t>sangatlah</a:t>
            </a:r>
            <a:r>
              <a:rPr lang="id-ID" dirty="0">
                <a:solidFill>
                  <a:schemeClr val="bg1"/>
                </a:solidFill>
                <a:effectLst/>
                <a:latin typeface="+mj-lt"/>
                <a:ea typeface="Calibri" panose="020F0502020204030204" pitchFamily="34" charset="0"/>
              </a:rPr>
              <a:t> bergantung dengan teknologi, salah satunya yaitu teknologi informasi. Sadar atau tidak, dalam kehidupan sehari-hari kini kita telah memanfaatkan layanan jasa yang berbasis Teknologi Informasi tersebut dalam berbagai bentuk kegiatan. </a:t>
            </a:r>
          </a:p>
          <a:p>
            <a:pPr algn="just">
              <a:lnSpc>
                <a:spcPct val="150000"/>
              </a:lnSpc>
            </a:pPr>
            <a:r>
              <a:rPr lang="id-ID" dirty="0">
                <a:solidFill>
                  <a:schemeClr val="bg1"/>
                </a:solidFill>
                <a:effectLst/>
                <a:latin typeface="+mj-lt"/>
                <a:ea typeface="Calibri" panose="020F0502020204030204" pitchFamily="34" charset="0"/>
              </a:rPr>
              <a:t>Konsep perdagangan secara </a:t>
            </a:r>
            <a:r>
              <a:rPr lang="id-ID" dirty="0" err="1">
                <a:solidFill>
                  <a:schemeClr val="bg1"/>
                </a:solidFill>
                <a:effectLst/>
                <a:latin typeface="+mj-lt"/>
                <a:ea typeface="Calibri" panose="020F0502020204030204" pitchFamily="34" charset="0"/>
              </a:rPr>
              <a:t>online</a:t>
            </a:r>
            <a:r>
              <a:rPr lang="id-ID" dirty="0">
                <a:solidFill>
                  <a:schemeClr val="bg1"/>
                </a:solidFill>
                <a:effectLst/>
                <a:latin typeface="+mj-lt"/>
                <a:ea typeface="Calibri" panose="020F0502020204030204" pitchFamily="34" charset="0"/>
              </a:rPr>
              <a:t> yang diusung e-</a:t>
            </a:r>
            <a:r>
              <a:rPr lang="id-ID" dirty="0" err="1">
                <a:solidFill>
                  <a:schemeClr val="bg1"/>
                </a:solidFill>
                <a:effectLst/>
                <a:latin typeface="+mj-lt"/>
                <a:ea typeface="Calibri" panose="020F0502020204030204" pitchFamily="34" charset="0"/>
              </a:rPr>
              <a:t>commerce</a:t>
            </a:r>
            <a:r>
              <a:rPr lang="id-ID" dirty="0">
                <a:solidFill>
                  <a:schemeClr val="bg1"/>
                </a:solidFill>
                <a:effectLst/>
                <a:latin typeface="+mj-lt"/>
                <a:ea typeface="Calibri" panose="020F0502020204030204" pitchFamily="34" charset="0"/>
              </a:rPr>
              <a:t> adalah suatu konsep yang memungkinkan penjual dan pembeli tidak perlu bertemu secara langsung. Bahkan, proses perdagangan lintas kota sampai lintas pulau pun bisa dilakukan dengan mudah. Hal ini merupakan salah satu dampak positif dari perkembangan teknologi yang dimanfaatkan dengan baik oleh para pelaku bisnis. Bagusnya lagi, masyarakat menyambut tren perdagangan ini dengan tanggapan yang positif. </a:t>
            </a:r>
          </a:p>
        </p:txBody>
      </p:sp>
      <p:sp>
        <p:nvSpPr>
          <p:cNvPr id="16" name="Freeform: Shape 15">
            <a:extLst>
              <a:ext uri="{FF2B5EF4-FFF2-40B4-BE49-F238E27FC236}">
                <a16:creationId xmlns:a16="http://schemas.microsoft.com/office/drawing/2014/main" id="{7BB96A6D-256B-0871-04F4-F033D86EF1B4}"/>
              </a:ext>
            </a:extLst>
          </p:cNvPr>
          <p:cNvSpPr/>
          <p:nvPr/>
        </p:nvSpPr>
        <p:spPr>
          <a:xfrm>
            <a:off x="651877" y="649205"/>
            <a:ext cx="784121" cy="1011769"/>
          </a:xfrm>
          <a:custGeom>
            <a:avLst/>
            <a:gdLst>
              <a:gd name="connsiteX0" fmla="*/ 708238 w 784121"/>
              <a:gd name="connsiteY0" fmla="*/ 935887 h 1011769"/>
              <a:gd name="connsiteX1" fmla="*/ 75883 w 784121"/>
              <a:gd name="connsiteY1" fmla="*/ 935887 h 1011769"/>
              <a:gd name="connsiteX2" fmla="*/ 75883 w 784121"/>
              <a:gd name="connsiteY2" fmla="*/ 75883 h 1011769"/>
              <a:gd name="connsiteX3" fmla="*/ 708238 w 784121"/>
              <a:gd name="connsiteY3" fmla="*/ 75883 h 1011769"/>
              <a:gd name="connsiteX4" fmla="*/ 708238 w 784121"/>
              <a:gd name="connsiteY4" fmla="*/ 935887 h 1011769"/>
              <a:gd name="connsiteX5" fmla="*/ 784121 w 784121"/>
              <a:gd name="connsiteY5" fmla="*/ 0 h 1011769"/>
              <a:gd name="connsiteX6" fmla="*/ 0 w 784121"/>
              <a:gd name="connsiteY6" fmla="*/ 0 h 1011769"/>
              <a:gd name="connsiteX7" fmla="*/ 0 w 784121"/>
              <a:gd name="connsiteY7" fmla="*/ 1011769 h 1011769"/>
              <a:gd name="connsiteX8" fmla="*/ 784121 w 784121"/>
              <a:gd name="connsiteY8" fmla="*/ 1011769 h 1011769"/>
              <a:gd name="connsiteX9" fmla="*/ 784121 w 784121"/>
              <a:gd name="connsiteY9" fmla="*/ 0 h 101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4121" h="1011769">
                <a:moveTo>
                  <a:pt x="708238" y="935887"/>
                </a:moveTo>
                <a:lnTo>
                  <a:pt x="75883" y="935887"/>
                </a:lnTo>
                <a:lnTo>
                  <a:pt x="75883" y="75883"/>
                </a:lnTo>
                <a:lnTo>
                  <a:pt x="708238" y="75883"/>
                </a:lnTo>
                <a:lnTo>
                  <a:pt x="708238" y="935887"/>
                </a:lnTo>
                <a:close/>
                <a:moveTo>
                  <a:pt x="784121" y="0"/>
                </a:moveTo>
                <a:lnTo>
                  <a:pt x="0" y="0"/>
                </a:lnTo>
                <a:lnTo>
                  <a:pt x="0" y="1011769"/>
                </a:lnTo>
                <a:lnTo>
                  <a:pt x="784121" y="1011769"/>
                </a:lnTo>
                <a:lnTo>
                  <a:pt x="784121" y="0"/>
                </a:lnTo>
                <a:close/>
              </a:path>
            </a:pathLst>
          </a:custGeom>
          <a:solidFill>
            <a:schemeClr val="bg1"/>
          </a:solidFill>
          <a:ln w="12601" cap="flat">
            <a:noFill/>
            <a:prstDash val="solid"/>
            <a:miter/>
          </a:ln>
        </p:spPr>
        <p:txBody>
          <a:bodyPr rtlCol="0" anchor="ctr"/>
          <a:lstStyle/>
          <a:p>
            <a:endParaRPr lang="id-ID"/>
          </a:p>
        </p:txBody>
      </p:sp>
      <p:sp>
        <p:nvSpPr>
          <p:cNvPr id="17" name="Freeform: Shape 16">
            <a:extLst>
              <a:ext uri="{FF2B5EF4-FFF2-40B4-BE49-F238E27FC236}">
                <a16:creationId xmlns:a16="http://schemas.microsoft.com/office/drawing/2014/main" id="{FA6CA492-1C6E-E2A3-9C7F-34427C0C2A92}"/>
              </a:ext>
            </a:extLst>
          </p:cNvPr>
          <p:cNvSpPr/>
          <p:nvPr/>
        </p:nvSpPr>
        <p:spPr>
          <a:xfrm>
            <a:off x="1170409" y="800971"/>
            <a:ext cx="101176" cy="101176"/>
          </a:xfrm>
          <a:custGeom>
            <a:avLst/>
            <a:gdLst>
              <a:gd name="connsiteX0" fmla="*/ 0 w 101176"/>
              <a:gd name="connsiteY0" fmla="*/ 0 h 101176"/>
              <a:gd name="connsiteX1" fmla="*/ 101177 w 101176"/>
              <a:gd name="connsiteY1" fmla="*/ 0 h 101176"/>
              <a:gd name="connsiteX2" fmla="*/ 101177 w 101176"/>
              <a:gd name="connsiteY2" fmla="*/ 101177 h 101176"/>
              <a:gd name="connsiteX3" fmla="*/ 0 w 101176"/>
              <a:gd name="connsiteY3" fmla="*/ 101177 h 101176"/>
            </a:gdLst>
            <a:ahLst/>
            <a:cxnLst>
              <a:cxn ang="0">
                <a:pos x="connsiteX0" y="connsiteY0"/>
              </a:cxn>
              <a:cxn ang="0">
                <a:pos x="connsiteX1" y="connsiteY1"/>
              </a:cxn>
              <a:cxn ang="0">
                <a:pos x="connsiteX2" y="connsiteY2"/>
              </a:cxn>
              <a:cxn ang="0">
                <a:pos x="connsiteX3" y="connsiteY3"/>
              </a:cxn>
            </a:cxnLst>
            <a:rect l="l" t="t" r="r" b="b"/>
            <a:pathLst>
              <a:path w="101176" h="101176">
                <a:moveTo>
                  <a:pt x="0" y="0"/>
                </a:moveTo>
                <a:lnTo>
                  <a:pt x="101177" y="0"/>
                </a:lnTo>
                <a:lnTo>
                  <a:pt x="101177" y="101177"/>
                </a:lnTo>
                <a:lnTo>
                  <a:pt x="0" y="101177"/>
                </a:lnTo>
                <a:close/>
              </a:path>
            </a:pathLst>
          </a:custGeom>
          <a:solidFill>
            <a:schemeClr val="bg1"/>
          </a:solidFill>
          <a:ln w="12601" cap="flat">
            <a:noFill/>
            <a:prstDash val="solid"/>
            <a:miter/>
          </a:ln>
        </p:spPr>
        <p:txBody>
          <a:bodyPr rtlCol="0" anchor="ctr"/>
          <a:lstStyle/>
          <a:p>
            <a:endParaRPr lang="id-ID"/>
          </a:p>
        </p:txBody>
      </p:sp>
      <p:sp>
        <p:nvSpPr>
          <p:cNvPr id="18" name="Freeform: Shape 17">
            <a:extLst>
              <a:ext uri="{FF2B5EF4-FFF2-40B4-BE49-F238E27FC236}">
                <a16:creationId xmlns:a16="http://schemas.microsoft.com/office/drawing/2014/main" id="{68A13D8B-6CC5-6A86-7F5E-9844F8A074CE}"/>
              </a:ext>
            </a:extLst>
          </p:cNvPr>
          <p:cNvSpPr/>
          <p:nvPr/>
        </p:nvSpPr>
        <p:spPr>
          <a:xfrm>
            <a:off x="816290" y="826265"/>
            <a:ext cx="252942" cy="50588"/>
          </a:xfrm>
          <a:custGeom>
            <a:avLst/>
            <a:gdLst>
              <a:gd name="connsiteX0" fmla="*/ 0 w 252942"/>
              <a:gd name="connsiteY0" fmla="*/ 0 h 50588"/>
              <a:gd name="connsiteX1" fmla="*/ 252942 w 252942"/>
              <a:gd name="connsiteY1" fmla="*/ 0 h 50588"/>
              <a:gd name="connsiteX2" fmla="*/ 252942 w 252942"/>
              <a:gd name="connsiteY2" fmla="*/ 50588 h 50588"/>
              <a:gd name="connsiteX3" fmla="*/ 0 w 252942"/>
              <a:gd name="connsiteY3" fmla="*/ 50588 h 50588"/>
            </a:gdLst>
            <a:ahLst/>
            <a:cxnLst>
              <a:cxn ang="0">
                <a:pos x="connsiteX0" y="connsiteY0"/>
              </a:cxn>
              <a:cxn ang="0">
                <a:pos x="connsiteX1" y="connsiteY1"/>
              </a:cxn>
              <a:cxn ang="0">
                <a:pos x="connsiteX2" y="connsiteY2"/>
              </a:cxn>
              <a:cxn ang="0">
                <a:pos x="connsiteX3" y="connsiteY3"/>
              </a:cxn>
            </a:cxnLst>
            <a:rect l="l" t="t" r="r" b="b"/>
            <a:pathLst>
              <a:path w="252942" h="50588">
                <a:moveTo>
                  <a:pt x="0" y="0"/>
                </a:moveTo>
                <a:lnTo>
                  <a:pt x="252942" y="0"/>
                </a:lnTo>
                <a:lnTo>
                  <a:pt x="252942" y="50588"/>
                </a:lnTo>
                <a:lnTo>
                  <a:pt x="0" y="50588"/>
                </a:lnTo>
                <a:close/>
              </a:path>
            </a:pathLst>
          </a:custGeom>
          <a:solidFill>
            <a:schemeClr val="bg1"/>
          </a:solidFill>
          <a:ln w="12601" cap="flat">
            <a:noFill/>
            <a:prstDash val="solid"/>
            <a:miter/>
          </a:ln>
        </p:spPr>
        <p:txBody>
          <a:bodyPr rtlCol="0" anchor="ctr"/>
          <a:lstStyle/>
          <a:p>
            <a:endParaRPr lang="id-ID"/>
          </a:p>
        </p:txBody>
      </p:sp>
    </p:spTree>
    <p:extLst>
      <p:ext uri="{BB962C8B-B14F-4D97-AF65-F5344CB8AC3E}">
        <p14:creationId xmlns:p14="http://schemas.microsoft.com/office/powerpoint/2010/main" val="15601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1000"/>
                                        <p:tgtEl>
                                          <p:spTgt spid="8">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up)">
                                      <p:cBhvr>
                                        <p:cTn id="10"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5851-137C-3F31-5113-F841A7339A11}"/>
              </a:ext>
            </a:extLst>
          </p:cNvPr>
          <p:cNvSpPr>
            <a:spLocks noGrp="1"/>
          </p:cNvSpPr>
          <p:nvPr>
            <p:ph type="title"/>
          </p:nvPr>
        </p:nvSpPr>
        <p:spPr>
          <a:xfrm>
            <a:off x="800100" y="500062"/>
            <a:ext cx="10515600" cy="1325563"/>
          </a:xfrm>
        </p:spPr>
        <p:txBody>
          <a:bodyPr/>
          <a:lstStyle/>
          <a:p>
            <a:r>
              <a:rPr lang="id-ID" b="1" dirty="0">
                <a:solidFill>
                  <a:schemeClr val="bg1"/>
                </a:solidFill>
              </a:rPr>
              <a:t>	Rumusan Masalah</a:t>
            </a:r>
            <a:endParaRPr lang="en-US" b="1" dirty="0">
              <a:solidFill>
                <a:schemeClr val="bg1"/>
              </a:solidFill>
            </a:endParaRPr>
          </a:p>
        </p:txBody>
      </p:sp>
      <p:sp>
        <p:nvSpPr>
          <p:cNvPr id="3" name="Content Placeholder 2">
            <a:extLst>
              <a:ext uri="{FF2B5EF4-FFF2-40B4-BE49-F238E27FC236}">
                <a16:creationId xmlns:a16="http://schemas.microsoft.com/office/drawing/2014/main" id="{FBDFA391-C474-1F1A-B59E-7C007E1E3DFB}"/>
              </a:ext>
            </a:extLst>
          </p:cNvPr>
          <p:cNvSpPr>
            <a:spLocks noGrp="1"/>
          </p:cNvSpPr>
          <p:nvPr>
            <p:ph idx="1"/>
          </p:nvPr>
        </p:nvSpPr>
        <p:spPr>
          <a:xfrm>
            <a:off x="683172" y="1825625"/>
            <a:ext cx="10670628" cy="4351338"/>
          </a:xfrm>
        </p:spPr>
        <p:txBody>
          <a:bodyPr/>
          <a:lstStyle/>
          <a:p>
            <a:pPr marL="514350" indent="-514350">
              <a:buFont typeface="+mj-lt"/>
              <a:buAutoNum type="arabicPeriod"/>
            </a:pPr>
            <a:r>
              <a:rPr lang="id-ID" dirty="0">
                <a:solidFill>
                  <a:schemeClr val="bg1"/>
                </a:solidFill>
              </a:rPr>
              <a:t>Pengertian E-</a:t>
            </a:r>
            <a:r>
              <a:rPr lang="id-ID" dirty="0" err="1">
                <a:solidFill>
                  <a:schemeClr val="bg1"/>
                </a:solidFill>
              </a:rPr>
              <a:t>commerce</a:t>
            </a:r>
            <a:r>
              <a:rPr lang="id-ID" dirty="0">
                <a:solidFill>
                  <a:schemeClr val="bg1"/>
                </a:solidFill>
              </a:rPr>
              <a:t> </a:t>
            </a:r>
          </a:p>
          <a:p>
            <a:pPr marL="514350" indent="-514350">
              <a:buFont typeface="+mj-lt"/>
              <a:buAutoNum type="arabicPeriod"/>
            </a:pPr>
            <a:r>
              <a:rPr lang="id-ID" dirty="0">
                <a:solidFill>
                  <a:schemeClr val="bg1"/>
                </a:solidFill>
              </a:rPr>
              <a:t>Apa sejarah E-</a:t>
            </a:r>
            <a:r>
              <a:rPr lang="id-ID" dirty="0" err="1">
                <a:solidFill>
                  <a:schemeClr val="bg1"/>
                </a:solidFill>
              </a:rPr>
              <a:t>commerce</a:t>
            </a:r>
            <a:r>
              <a:rPr lang="id-ID" dirty="0">
                <a:solidFill>
                  <a:schemeClr val="bg1"/>
                </a:solidFill>
              </a:rPr>
              <a:t>?</a:t>
            </a:r>
          </a:p>
          <a:p>
            <a:pPr marL="514350" indent="-514350">
              <a:buFont typeface="+mj-lt"/>
              <a:buAutoNum type="arabicPeriod"/>
            </a:pPr>
            <a:r>
              <a:rPr lang="id-ID" dirty="0">
                <a:solidFill>
                  <a:schemeClr val="bg1"/>
                </a:solidFill>
              </a:rPr>
              <a:t>Apa saja model &amp; contoh-contoh E-</a:t>
            </a:r>
            <a:r>
              <a:rPr lang="id-ID" dirty="0" err="1">
                <a:solidFill>
                  <a:schemeClr val="bg1"/>
                </a:solidFill>
              </a:rPr>
              <a:t>commerce</a:t>
            </a:r>
            <a:r>
              <a:rPr lang="id-ID" dirty="0">
                <a:solidFill>
                  <a:schemeClr val="bg1"/>
                </a:solidFill>
              </a:rPr>
              <a:t> </a:t>
            </a:r>
            <a:r>
              <a:rPr lang="id-ID" dirty="0" err="1">
                <a:solidFill>
                  <a:schemeClr val="bg1"/>
                </a:solidFill>
              </a:rPr>
              <a:t>yg</a:t>
            </a:r>
            <a:r>
              <a:rPr lang="id-ID" dirty="0">
                <a:solidFill>
                  <a:schemeClr val="bg1"/>
                </a:solidFill>
              </a:rPr>
              <a:t> ada di sekitar kita?</a:t>
            </a:r>
          </a:p>
          <a:p>
            <a:pPr marL="514350" indent="-514350">
              <a:buFont typeface="+mj-lt"/>
              <a:buAutoNum type="arabicPeriod"/>
            </a:pPr>
            <a:r>
              <a:rPr lang="id-ID" dirty="0">
                <a:solidFill>
                  <a:schemeClr val="bg1"/>
                </a:solidFill>
              </a:rPr>
              <a:t>Kelebihan dan kekurangan E-</a:t>
            </a:r>
            <a:r>
              <a:rPr lang="id-ID" dirty="0" err="1">
                <a:solidFill>
                  <a:schemeClr val="bg1"/>
                </a:solidFill>
              </a:rPr>
              <a:t>commerce</a:t>
            </a:r>
            <a:r>
              <a:rPr lang="id-ID" dirty="0">
                <a:solidFill>
                  <a:schemeClr val="bg1"/>
                </a:solidFill>
              </a:rPr>
              <a:t> / dampak </a:t>
            </a:r>
            <a:r>
              <a:rPr lang="id-ID" dirty="0" err="1">
                <a:solidFill>
                  <a:schemeClr val="bg1"/>
                </a:solidFill>
              </a:rPr>
              <a:t>negative</a:t>
            </a:r>
            <a:r>
              <a:rPr lang="id-ID" dirty="0">
                <a:solidFill>
                  <a:schemeClr val="bg1"/>
                </a:solidFill>
              </a:rPr>
              <a:t> &amp; </a:t>
            </a:r>
            <a:r>
              <a:rPr lang="id-ID" dirty="0" err="1">
                <a:solidFill>
                  <a:schemeClr val="bg1"/>
                </a:solidFill>
              </a:rPr>
              <a:t>positive</a:t>
            </a:r>
            <a:r>
              <a:rPr lang="id-ID" dirty="0">
                <a:solidFill>
                  <a:schemeClr val="bg1"/>
                </a:solidFill>
              </a:rPr>
              <a:t> dari E-</a:t>
            </a:r>
            <a:r>
              <a:rPr lang="id-ID" dirty="0" err="1">
                <a:solidFill>
                  <a:schemeClr val="bg1"/>
                </a:solidFill>
              </a:rPr>
              <a:t>commerce</a:t>
            </a:r>
            <a:r>
              <a:rPr lang="id-ID" dirty="0">
                <a:solidFill>
                  <a:schemeClr val="bg1"/>
                </a:solidFill>
              </a:rPr>
              <a:t>.</a:t>
            </a:r>
          </a:p>
          <a:p>
            <a:endParaRPr lang="en-US" dirty="0"/>
          </a:p>
        </p:txBody>
      </p:sp>
      <p:sp>
        <p:nvSpPr>
          <p:cNvPr id="6" name="Freeform: Shape 5">
            <a:extLst>
              <a:ext uri="{FF2B5EF4-FFF2-40B4-BE49-F238E27FC236}">
                <a16:creationId xmlns:a16="http://schemas.microsoft.com/office/drawing/2014/main" id="{AEFC2419-ADBF-0A42-AD3A-0A82CBDB99D0}"/>
              </a:ext>
            </a:extLst>
          </p:cNvPr>
          <p:cNvSpPr/>
          <p:nvPr/>
        </p:nvSpPr>
        <p:spPr>
          <a:xfrm>
            <a:off x="787348" y="664037"/>
            <a:ext cx="723321" cy="933318"/>
          </a:xfrm>
          <a:custGeom>
            <a:avLst/>
            <a:gdLst>
              <a:gd name="connsiteX0" fmla="*/ 653323 w 723321"/>
              <a:gd name="connsiteY0" fmla="*/ 863319 h 933318"/>
              <a:gd name="connsiteX1" fmla="*/ 69999 w 723321"/>
              <a:gd name="connsiteY1" fmla="*/ 863319 h 933318"/>
              <a:gd name="connsiteX2" fmla="*/ 69999 w 723321"/>
              <a:gd name="connsiteY2" fmla="*/ 69999 h 933318"/>
              <a:gd name="connsiteX3" fmla="*/ 653323 w 723321"/>
              <a:gd name="connsiteY3" fmla="*/ 69999 h 933318"/>
              <a:gd name="connsiteX4" fmla="*/ 653323 w 723321"/>
              <a:gd name="connsiteY4" fmla="*/ 863319 h 933318"/>
              <a:gd name="connsiteX5" fmla="*/ 723322 w 723321"/>
              <a:gd name="connsiteY5" fmla="*/ 0 h 933318"/>
              <a:gd name="connsiteX6" fmla="*/ 0 w 723321"/>
              <a:gd name="connsiteY6" fmla="*/ 0 h 933318"/>
              <a:gd name="connsiteX7" fmla="*/ 0 w 723321"/>
              <a:gd name="connsiteY7" fmla="*/ 933318 h 933318"/>
              <a:gd name="connsiteX8" fmla="*/ 723322 w 723321"/>
              <a:gd name="connsiteY8" fmla="*/ 933318 h 933318"/>
              <a:gd name="connsiteX9" fmla="*/ 723322 w 723321"/>
              <a:gd name="connsiteY9" fmla="*/ 0 h 93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321" h="933318">
                <a:moveTo>
                  <a:pt x="653323" y="863319"/>
                </a:moveTo>
                <a:lnTo>
                  <a:pt x="69999" y="863319"/>
                </a:lnTo>
                <a:lnTo>
                  <a:pt x="69999" y="69999"/>
                </a:lnTo>
                <a:lnTo>
                  <a:pt x="653323" y="69999"/>
                </a:lnTo>
                <a:lnTo>
                  <a:pt x="653323" y="863319"/>
                </a:lnTo>
                <a:close/>
                <a:moveTo>
                  <a:pt x="723322" y="0"/>
                </a:moveTo>
                <a:lnTo>
                  <a:pt x="0" y="0"/>
                </a:lnTo>
                <a:lnTo>
                  <a:pt x="0" y="933318"/>
                </a:lnTo>
                <a:lnTo>
                  <a:pt x="723322" y="933318"/>
                </a:lnTo>
                <a:lnTo>
                  <a:pt x="723322" y="0"/>
                </a:lnTo>
                <a:close/>
              </a:path>
            </a:pathLst>
          </a:custGeom>
          <a:solidFill>
            <a:schemeClr val="bg1"/>
          </a:solidFill>
          <a:ln w="11609"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6F367BB7-74C5-C97B-C275-FD223AFD5A15}"/>
              </a:ext>
            </a:extLst>
          </p:cNvPr>
          <p:cNvSpPr/>
          <p:nvPr/>
        </p:nvSpPr>
        <p:spPr>
          <a:xfrm>
            <a:off x="1265673" y="804035"/>
            <a:ext cx="93331" cy="93331"/>
          </a:xfrm>
          <a:custGeom>
            <a:avLst/>
            <a:gdLst>
              <a:gd name="connsiteX0" fmla="*/ 0 w 93331"/>
              <a:gd name="connsiteY0" fmla="*/ 0 h 93331"/>
              <a:gd name="connsiteX1" fmla="*/ 93332 w 93331"/>
              <a:gd name="connsiteY1" fmla="*/ 0 h 93331"/>
              <a:gd name="connsiteX2" fmla="*/ 93332 w 93331"/>
              <a:gd name="connsiteY2" fmla="*/ 93332 h 93331"/>
              <a:gd name="connsiteX3" fmla="*/ 0 w 93331"/>
              <a:gd name="connsiteY3" fmla="*/ 93332 h 93331"/>
            </a:gdLst>
            <a:ahLst/>
            <a:cxnLst>
              <a:cxn ang="0">
                <a:pos x="connsiteX0" y="connsiteY0"/>
              </a:cxn>
              <a:cxn ang="0">
                <a:pos x="connsiteX1" y="connsiteY1"/>
              </a:cxn>
              <a:cxn ang="0">
                <a:pos x="connsiteX2" y="connsiteY2"/>
              </a:cxn>
              <a:cxn ang="0">
                <a:pos x="connsiteX3" y="connsiteY3"/>
              </a:cxn>
            </a:cxnLst>
            <a:rect l="l" t="t" r="r" b="b"/>
            <a:pathLst>
              <a:path w="93331" h="93331">
                <a:moveTo>
                  <a:pt x="0" y="0"/>
                </a:moveTo>
                <a:lnTo>
                  <a:pt x="93332" y="0"/>
                </a:lnTo>
                <a:lnTo>
                  <a:pt x="93332" y="93332"/>
                </a:lnTo>
                <a:lnTo>
                  <a:pt x="0" y="93332"/>
                </a:lnTo>
                <a:close/>
              </a:path>
            </a:pathLst>
          </a:custGeom>
          <a:solidFill>
            <a:schemeClr val="bg1"/>
          </a:solidFill>
          <a:ln w="11609"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ECEBB59F-7D94-E80C-C954-3CA5FCC5B646}"/>
              </a:ext>
            </a:extLst>
          </p:cNvPr>
          <p:cNvSpPr/>
          <p:nvPr/>
        </p:nvSpPr>
        <p:spPr>
          <a:xfrm>
            <a:off x="939012" y="827368"/>
            <a:ext cx="233329" cy="46665"/>
          </a:xfrm>
          <a:custGeom>
            <a:avLst/>
            <a:gdLst>
              <a:gd name="connsiteX0" fmla="*/ 0 w 233329"/>
              <a:gd name="connsiteY0" fmla="*/ 0 h 46665"/>
              <a:gd name="connsiteX1" fmla="*/ 233330 w 233329"/>
              <a:gd name="connsiteY1" fmla="*/ 0 h 46665"/>
              <a:gd name="connsiteX2" fmla="*/ 233330 w 233329"/>
              <a:gd name="connsiteY2" fmla="*/ 46666 h 46665"/>
              <a:gd name="connsiteX3" fmla="*/ 0 w 233329"/>
              <a:gd name="connsiteY3" fmla="*/ 46666 h 46665"/>
            </a:gdLst>
            <a:ahLst/>
            <a:cxnLst>
              <a:cxn ang="0">
                <a:pos x="connsiteX0" y="connsiteY0"/>
              </a:cxn>
              <a:cxn ang="0">
                <a:pos x="connsiteX1" y="connsiteY1"/>
              </a:cxn>
              <a:cxn ang="0">
                <a:pos x="connsiteX2" y="connsiteY2"/>
              </a:cxn>
              <a:cxn ang="0">
                <a:pos x="connsiteX3" y="connsiteY3"/>
              </a:cxn>
            </a:cxnLst>
            <a:rect l="l" t="t" r="r" b="b"/>
            <a:pathLst>
              <a:path w="233329" h="46665">
                <a:moveTo>
                  <a:pt x="0" y="0"/>
                </a:moveTo>
                <a:lnTo>
                  <a:pt x="233330" y="0"/>
                </a:lnTo>
                <a:lnTo>
                  <a:pt x="233330" y="46666"/>
                </a:lnTo>
                <a:lnTo>
                  <a:pt x="0" y="46666"/>
                </a:lnTo>
                <a:close/>
              </a:path>
            </a:pathLst>
          </a:custGeom>
          <a:solidFill>
            <a:schemeClr val="bg1"/>
          </a:solidFill>
          <a:ln w="11609"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E374924F-1ACE-4F63-84C9-FE267DB8773F}"/>
              </a:ext>
            </a:extLst>
          </p:cNvPr>
          <p:cNvSpPr/>
          <p:nvPr/>
        </p:nvSpPr>
        <p:spPr>
          <a:xfrm>
            <a:off x="1265673" y="990699"/>
            <a:ext cx="93331" cy="93331"/>
          </a:xfrm>
          <a:custGeom>
            <a:avLst/>
            <a:gdLst>
              <a:gd name="connsiteX0" fmla="*/ 0 w 93331"/>
              <a:gd name="connsiteY0" fmla="*/ 0 h 93331"/>
              <a:gd name="connsiteX1" fmla="*/ 93332 w 93331"/>
              <a:gd name="connsiteY1" fmla="*/ 0 h 93331"/>
              <a:gd name="connsiteX2" fmla="*/ 93332 w 93331"/>
              <a:gd name="connsiteY2" fmla="*/ 93332 h 93331"/>
              <a:gd name="connsiteX3" fmla="*/ 0 w 93331"/>
              <a:gd name="connsiteY3" fmla="*/ 93332 h 93331"/>
            </a:gdLst>
            <a:ahLst/>
            <a:cxnLst>
              <a:cxn ang="0">
                <a:pos x="connsiteX0" y="connsiteY0"/>
              </a:cxn>
              <a:cxn ang="0">
                <a:pos x="connsiteX1" y="connsiteY1"/>
              </a:cxn>
              <a:cxn ang="0">
                <a:pos x="connsiteX2" y="connsiteY2"/>
              </a:cxn>
              <a:cxn ang="0">
                <a:pos x="connsiteX3" y="connsiteY3"/>
              </a:cxn>
            </a:cxnLst>
            <a:rect l="l" t="t" r="r" b="b"/>
            <a:pathLst>
              <a:path w="93331" h="93331">
                <a:moveTo>
                  <a:pt x="0" y="0"/>
                </a:moveTo>
                <a:lnTo>
                  <a:pt x="93332" y="0"/>
                </a:lnTo>
                <a:lnTo>
                  <a:pt x="93332" y="93332"/>
                </a:lnTo>
                <a:lnTo>
                  <a:pt x="0" y="93332"/>
                </a:lnTo>
                <a:close/>
              </a:path>
            </a:pathLst>
          </a:custGeom>
          <a:solidFill>
            <a:schemeClr val="bg1"/>
          </a:solidFill>
          <a:ln w="11609"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3B960E84-8013-4303-9B0A-515C6BB43B01}"/>
              </a:ext>
            </a:extLst>
          </p:cNvPr>
          <p:cNvSpPr/>
          <p:nvPr/>
        </p:nvSpPr>
        <p:spPr>
          <a:xfrm>
            <a:off x="939012" y="1014032"/>
            <a:ext cx="233329" cy="46665"/>
          </a:xfrm>
          <a:custGeom>
            <a:avLst/>
            <a:gdLst>
              <a:gd name="connsiteX0" fmla="*/ 0 w 233329"/>
              <a:gd name="connsiteY0" fmla="*/ 0 h 46665"/>
              <a:gd name="connsiteX1" fmla="*/ 233330 w 233329"/>
              <a:gd name="connsiteY1" fmla="*/ 0 h 46665"/>
              <a:gd name="connsiteX2" fmla="*/ 233330 w 233329"/>
              <a:gd name="connsiteY2" fmla="*/ 46666 h 46665"/>
              <a:gd name="connsiteX3" fmla="*/ 0 w 233329"/>
              <a:gd name="connsiteY3" fmla="*/ 46666 h 46665"/>
            </a:gdLst>
            <a:ahLst/>
            <a:cxnLst>
              <a:cxn ang="0">
                <a:pos x="connsiteX0" y="connsiteY0"/>
              </a:cxn>
              <a:cxn ang="0">
                <a:pos x="connsiteX1" y="connsiteY1"/>
              </a:cxn>
              <a:cxn ang="0">
                <a:pos x="connsiteX2" y="connsiteY2"/>
              </a:cxn>
              <a:cxn ang="0">
                <a:pos x="connsiteX3" y="connsiteY3"/>
              </a:cxn>
            </a:cxnLst>
            <a:rect l="l" t="t" r="r" b="b"/>
            <a:pathLst>
              <a:path w="233329" h="46665">
                <a:moveTo>
                  <a:pt x="0" y="0"/>
                </a:moveTo>
                <a:lnTo>
                  <a:pt x="233330" y="0"/>
                </a:lnTo>
                <a:lnTo>
                  <a:pt x="233330" y="46666"/>
                </a:lnTo>
                <a:lnTo>
                  <a:pt x="0" y="46666"/>
                </a:lnTo>
                <a:close/>
              </a:path>
            </a:pathLst>
          </a:custGeom>
          <a:solidFill>
            <a:schemeClr val="bg1"/>
          </a:solidFill>
          <a:ln w="11609" cap="flat">
            <a:noFill/>
            <a:prstDash val="solid"/>
            <a:miter/>
          </a:ln>
        </p:spPr>
        <p:txBody>
          <a:bodyPr rtlCol="0" anchor="ctr"/>
          <a:lstStyle/>
          <a:p>
            <a:endParaRPr lang="id-ID"/>
          </a:p>
        </p:txBody>
      </p:sp>
    </p:spTree>
    <p:extLst>
      <p:ext uri="{BB962C8B-B14F-4D97-AF65-F5344CB8AC3E}">
        <p14:creationId xmlns:p14="http://schemas.microsoft.com/office/powerpoint/2010/main" val="1515141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87B4-C5AF-F029-BE05-97E8E9160665}"/>
              </a:ext>
            </a:extLst>
          </p:cNvPr>
          <p:cNvSpPr>
            <a:spLocks noGrp="1"/>
          </p:cNvSpPr>
          <p:nvPr>
            <p:ph type="title"/>
          </p:nvPr>
        </p:nvSpPr>
        <p:spPr>
          <a:xfrm>
            <a:off x="939800" y="546100"/>
            <a:ext cx="10515600" cy="1325563"/>
          </a:xfrm>
        </p:spPr>
        <p:txBody>
          <a:bodyPr/>
          <a:lstStyle/>
          <a:p>
            <a:r>
              <a:rPr lang="id-ID" b="1" dirty="0">
                <a:solidFill>
                  <a:schemeClr val="bg1"/>
                </a:solidFill>
              </a:rPr>
              <a:t>	Tujuan </a:t>
            </a:r>
            <a:endParaRPr lang="en-US" b="1" dirty="0">
              <a:solidFill>
                <a:schemeClr val="bg1"/>
              </a:solidFill>
            </a:endParaRPr>
          </a:p>
        </p:txBody>
      </p:sp>
      <p:sp>
        <p:nvSpPr>
          <p:cNvPr id="3" name="Content Placeholder 2">
            <a:extLst>
              <a:ext uri="{FF2B5EF4-FFF2-40B4-BE49-F238E27FC236}">
                <a16:creationId xmlns:a16="http://schemas.microsoft.com/office/drawing/2014/main" id="{14EACD11-BD04-E9E4-6883-314E718D6257}"/>
              </a:ext>
            </a:extLst>
          </p:cNvPr>
          <p:cNvSpPr>
            <a:spLocks noGrp="1"/>
          </p:cNvSpPr>
          <p:nvPr>
            <p:ph idx="1"/>
          </p:nvPr>
        </p:nvSpPr>
        <p:spPr/>
        <p:txBody>
          <a:bodyPr/>
          <a:lstStyle/>
          <a:p>
            <a:pPr marL="514350" indent="-514350">
              <a:buFont typeface="+mj-lt"/>
              <a:buAutoNum type="arabicPeriod"/>
            </a:pPr>
            <a:r>
              <a:rPr lang="id-ID" dirty="0">
                <a:solidFill>
                  <a:schemeClr val="bg1"/>
                </a:solidFill>
              </a:rPr>
              <a:t>Mengetahui sejarah dari E-</a:t>
            </a:r>
            <a:r>
              <a:rPr lang="id-ID" dirty="0" err="1">
                <a:solidFill>
                  <a:schemeClr val="bg1"/>
                </a:solidFill>
              </a:rPr>
              <a:t>commerce</a:t>
            </a:r>
            <a:r>
              <a:rPr lang="id-ID" dirty="0">
                <a:solidFill>
                  <a:schemeClr val="bg1"/>
                </a:solidFill>
              </a:rPr>
              <a:t>.</a:t>
            </a:r>
          </a:p>
          <a:p>
            <a:pPr marL="514350" indent="-514350">
              <a:buFont typeface="+mj-lt"/>
              <a:buAutoNum type="arabicPeriod"/>
            </a:pPr>
            <a:r>
              <a:rPr lang="id-ID" dirty="0">
                <a:solidFill>
                  <a:schemeClr val="bg1"/>
                </a:solidFill>
              </a:rPr>
              <a:t>Mengetahui pengertian </a:t>
            </a:r>
            <a:r>
              <a:rPr lang="id-ID" dirty="0" err="1">
                <a:solidFill>
                  <a:schemeClr val="bg1"/>
                </a:solidFill>
              </a:rPr>
              <a:t>Ecommerce</a:t>
            </a:r>
            <a:r>
              <a:rPr lang="id-ID" dirty="0">
                <a:solidFill>
                  <a:schemeClr val="bg1"/>
                </a:solidFill>
              </a:rPr>
              <a:t>.</a:t>
            </a:r>
          </a:p>
          <a:p>
            <a:pPr marL="514350" indent="-514350">
              <a:buFont typeface="+mj-lt"/>
              <a:buAutoNum type="arabicPeriod"/>
            </a:pPr>
            <a:r>
              <a:rPr lang="id-ID" dirty="0">
                <a:solidFill>
                  <a:schemeClr val="bg1"/>
                </a:solidFill>
              </a:rPr>
              <a:t>Apa saja model dari E-</a:t>
            </a:r>
            <a:r>
              <a:rPr lang="id-ID" dirty="0" err="1">
                <a:solidFill>
                  <a:schemeClr val="bg1"/>
                </a:solidFill>
              </a:rPr>
              <a:t>commerce</a:t>
            </a:r>
            <a:r>
              <a:rPr lang="id-ID" dirty="0">
                <a:solidFill>
                  <a:schemeClr val="bg1"/>
                </a:solidFill>
              </a:rPr>
              <a:t>. </a:t>
            </a:r>
          </a:p>
          <a:p>
            <a:pPr marL="514350" indent="-514350">
              <a:buFont typeface="+mj-lt"/>
              <a:buAutoNum type="arabicPeriod"/>
            </a:pPr>
            <a:r>
              <a:rPr lang="id-ID" dirty="0">
                <a:solidFill>
                  <a:schemeClr val="bg1"/>
                </a:solidFill>
              </a:rPr>
              <a:t>Mengetahui kelebihan &amp; kekurangan / dampak </a:t>
            </a:r>
            <a:r>
              <a:rPr lang="id-ID" dirty="0" err="1">
                <a:solidFill>
                  <a:schemeClr val="bg1"/>
                </a:solidFill>
              </a:rPr>
              <a:t>negative</a:t>
            </a:r>
            <a:r>
              <a:rPr lang="id-ID" dirty="0">
                <a:solidFill>
                  <a:schemeClr val="bg1"/>
                </a:solidFill>
              </a:rPr>
              <a:t> &amp; </a:t>
            </a:r>
            <a:r>
              <a:rPr lang="id-ID" dirty="0" err="1">
                <a:solidFill>
                  <a:schemeClr val="bg1"/>
                </a:solidFill>
              </a:rPr>
              <a:t>positive</a:t>
            </a:r>
            <a:r>
              <a:rPr lang="id-ID" dirty="0">
                <a:solidFill>
                  <a:schemeClr val="bg1"/>
                </a:solidFill>
              </a:rPr>
              <a:t> dari E-</a:t>
            </a:r>
            <a:r>
              <a:rPr lang="id-ID" dirty="0" err="1">
                <a:solidFill>
                  <a:schemeClr val="bg1"/>
                </a:solidFill>
              </a:rPr>
              <a:t>commerse</a:t>
            </a:r>
            <a:r>
              <a:rPr lang="id-ID" dirty="0">
                <a:solidFill>
                  <a:schemeClr val="bg1"/>
                </a:solidFill>
              </a:rPr>
              <a:t>.</a:t>
            </a:r>
          </a:p>
          <a:p>
            <a:endParaRPr lang="en-US" dirty="0"/>
          </a:p>
        </p:txBody>
      </p:sp>
      <p:sp>
        <p:nvSpPr>
          <p:cNvPr id="6" name="Freeform: Shape 5">
            <a:extLst>
              <a:ext uri="{FF2B5EF4-FFF2-40B4-BE49-F238E27FC236}">
                <a16:creationId xmlns:a16="http://schemas.microsoft.com/office/drawing/2014/main" id="{C72F23E7-DB32-EEE2-47EF-6370D96F1338}"/>
              </a:ext>
            </a:extLst>
          </p:cNvPr>
          <p:cNvSpPr/>
          <p:nvPr/>
        </p:nvSpPr>
        <p:spPr>
          <a:xfrm>
            <a:off x="817105" y="641482"/>
            <a:ext cx="739213" cy="953823"/>
          </a:xfrm>
          <a:custGeom>
            <a:avLst/>
            <a:gdLst>
              <a:gd name="connsiteX0" fmla="*/ 667676 w 739213"/>
              <a:gd name="connsiteY0" fmla="*/ 882287 h 953823"/>
              <a:gd name="connsiteX1" fmla="*/ 71537 w 739213"/>
              <a:gd name="connsiteY1" fmla="*/ 882287 h 953823"/>
              <a:gd name="connsiteX2" fmla="*/ 71537 w 739213"/>
              <a:gd name="connsiteY2" fmla="*/ 71537 h 953823"/>
              <a:gd name="connsiteX3" fmla="*/ 667676 w 739213"/>
              <a:gd name="connsiteY3" fmla="*/ 71537 h 953823"/>
              <a:gd name="connsiteX4" fmla="*/ 667676 w 739213"/>
              <a:gd name="connsiteY4" fmla="*/ 882287 h 953823"/>
              <a:gd name="connsiteX5" fmla="*/ 739213 w 739213"/>
              <a:gd name="connsiteY5" fmla="*/ 0 h 953823"/>
              <a:gd name="connsiteX6" fmla="*/ 0 w 739213"/>
              <a:gd name="connsiteY6" fmla="*/ 0 h 953823"/>
              <a:gd name="connsiteX7" fmla="*/ 0 w 739213"/>
              <a:gd name="connsiteY7" fmla="*/ 953823 h 953823"/>
              <a:gd name="connsiteX8" fmla="*/ 739213 w 739213"/>
              <a:gd name="connsiteY8" fmla="*/ 953823 h 953823"/>
              <a:gd name="connsiteX9" fmla="*/ 739213 w 739213"/>
              <a:gd name="connsiteY9" fmla="*/ 0 h 95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9213" h="953823">
                <a:moveTo>
                  <a:pt x="667676" y="882287"/>
                </a:moveTo>
                <a:lnTo>
                  <a:pt x="71537" y="882287"/>
                </a:lnTo>
                <a:lnTo>
                  <a:pt x="71537" y="71537"/>
                </a:lnTo>
                <a:lnTo>
                  <a:pt x="667676" y="71537"/>
                </a:lnTo>
                <a:lnTo>
                  <a:pt x="667676" y="882287"/>
                </a:lnTo>
                <a:close/>
                <a:moveTo>
                  <a:pt x="739213" y="0"/>
                </a:moveTo>
                <a:lnTo>
                  <a:pt x="0" y="0"/>
                </a:lnTo>
                <a:lnTo>
                  <a:pt x="0" y="953823"/>
                </a:lnTo>
                <a:lnTo>
                  <a:pt x="739213" y="953823"/>
                </a:lnTo>
                <a:lnTo>
                  <a:pt x="739213" y="0"/>
                </a:lnTo>
                <a:close/>
              </a:path>
            </a:pathLst>
          </a:custGeom>
          <a:solidFill>
            <a:schemeClr val="bg1"/>
          </a:solidFill>
          <a:ln w="11906"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CCFE072E-E4BF-AD0D-DB67-D23144400CA4}"/>
              </a:ext>
            </a:extLst>
          </p:cNvPr>
          <p:cNvSpPr/>
          <p:nvPr/>
        </p:nvSpPr>
        <p:spPr>
          <a:xfrm>
            <a:off x="1305939" y="784555"/>
            <a:ext cx="95382" cy="95382"/>
          </a:xfrm>
          <a:custGeom>
            <a:avLst/>
            <a:gdLst>
              <a:gd name="connsiteX0" fmla="*/ 0 w 95382"/>
              <a:gd name="connsiteY0" fmla="*/ 0 h 95382"/>
              <a:gd name="connsiteX1" fmla="*/ 95382 w 95382"/>
              <a:gd name="connsiteY1" fmla="*/ 0 h 95382"/>
              <a:gd name="connsiteX2" fmla="*/ 95382 w 95382"/>
              <a:gd name="connsiteY2" fmla="*/ 95382 h 95382"/>
              <a:gd name="connsiteX3" fmla="*/ 0 w 95382"/>
              <a:gd name="connsiteY3" fmla="*/ 95382 h 95382"/>
            </a:gdLst>
            <a:ahLst/>
            <a:cxnLst>
              <a:cxn ang="0">
                <a:pos x="connsiteX0" y="connsiteY0"/>
              </a:cxn>
              <a:cxn ang="0">
                <a:pos x="connsiteX1" y="connsiteY1"/>
              </a:cxn>
              <a:cxn ang="0">
                <a:pos x="connsiteX2" y="connsiteY2"/>
              </a:cxn>
              <a:cxn ang="0">
                <a:pos x="connsiteX3" y="connsiteY3"/>
              </a:cxn>
            </a:cxnLst>
            <a:rect l="l" t="t" r="r" b="b"/>
            <a:pathLst>
              <a:path w="95382" h="95382">
                <a:moveTo>
                  <a:pt x="0" y="0"/>
                </a:moveTo>
                <a:lnTo>
                  <a:pt x="95382" y="0"/>
                </a:lnTo>
                <a:lnTo>
                  <a:pt x="95382" y="95382"/>
                </a:lnTo>
                <a:lnTo>
                  <a:pt x="0" y="95382"/>
                </a:lnTo>
                <a:close/>
              </a:path>
            </a:pathLst>
          </a:custGeom>
          <a:solidFill>
            <a:schemeClr val="bg1"/>
          </a:solidFill>
          <a:ln w="11906"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3FF7EE90-03D3-7BEA-2E35-B52A3DFFE39B}"/>
              </a:ext>
            </a:extLst>
          </p:cNvPr>
          <p:cNvSpPr/>
          <p:nvPr/>
        </p:nvSpPr>
        <p:spPr>
          <a:xfrm>
            <a:off x="972101" y="808401"/>
            <a:ext cx="238455" cy="47691"/>
          </a:xfrm>
          <a:custGeom>
            <a:avLst/>
            <a:gdLst>
              <a:gd name="connsiteX0" fmla="*/ 0 w 238455"/>
              <a:gd name="connsiteY0" fmla="*/ 0 h 47691"/>
              <a:gd name="connsiteX1" fmla="*/ 238456 w 238455"/>
              <a:gd name="connsiteY1" fmla="*/ 0 h 47691"/>
              <a:gd name="connsiteX2" fmla="*/ 238456 w 238455"/>
              <a:gd name="connsiteY2" fmla="*/ 47691 h 47691"/>
              <a:gd name="connsiteX3" fmla="*/ 0 w 238455"/>
              <a:gd name="connsiteY3" fmla="*/ 47691 h 47691"/>
            </a:gdLst>
            <a:ahLst/>
            <a:cxnLst>
              <a:cxn ang="0">
                <a:pos x="connsiteX0" y="connsiteY0"/>
              </a:cxn>
              <a:cxn ang="0">
                <a:pos x="connsiteX1" y="connsiteY1"/>
              </a:cxn>
              <a:cxn ang="0">
                <a:pos x="connsiteX2" y="connsiteY2"/>
              </a:cxn>
              <a:cxn ang="0">
                <a:pos x="connsiteX3" y="connsiteY3"/>
              </a:cxn>
            </a:cxnLst>
            <a:rect l="l" t="t" r="r" b="b"/>
            <a:pathLst>
              <a:path w="238455" h="47691">
                <a:moveTo>
                  <a:pt x="0" y="0"/>
                </a:moveTo>
                <a:lnTo>
                  <a:pt x="238456" y="0"/>
                </a:lnTo>
                <a:lnTo>
                  <a:pt x="238456" y="47691"/>
                </a:lnTo>
                <a:lnTo>
                  <a:pt x="0" y="47691"/>
                </a:lnTo>
                <a:close/>
              </a:path>
            </a:pathLst>
          </a:custGeom>
          <a:solidFill>
            <a:schemeClr val="bg1"/>
          </a:solidFill>
          <a:ln w="11906"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7802B6AD-2A48-5A53-167B-57ACA75FE45E}"/>
              </a:ext>
            </a:extLst>
          </p:cNvPr>
          <p:cNvSpPr/>
          <p:nvPr/>
        </p:nvSpPr>
        <p:spPr>
          <a:xfrm>
            <a:off x="1305939" y="975320"/>
            <a:ext cx="95382" cy="95382"/>
          </a:xfrm>
          <a:custGeom>
            <a:avLst/>
            <a:gdLst>
              <a:gd name="connsiteX0" fmla="*/ 0 w 95382"/>
              <a:gd name="connsiteY0" fmla="*/ 0 h 95382"/>
              <a:gd name="connsiteX1" fmla="*/ 95382 w 95382"/>
              <a:gd name="connsiteY1" fmla="*/ 0 h 95382"/>
              <a:gd name="connsiteX2" fmla="*/ 95382 w 95382"/>
              <a:gd name="connsiteY2" fmla="*/ 95382 h 95382"/>
              <a:gd name="connsiteX3" fmla="*/ 0 w 95382"/>
              <a:gd name="connsiteY3" fmla="*/ 95382 h 95382"/>
            </a:gdLst>
            <a:ahLst/>
            <a:cxnLst>
              <a:cxn ang="0">
                <a:pos x="connsiteX0" y="connsiteY0"/>
              </a:cxn>
              <a:cxn ang="0">
                <a:pos x="connsiteX1" y="connsiteY1"/>
              </a:cxn>
              <a:cxn ang="0">
                <a:pos x="connsiteX2" y="connsiteY2"/>
              </a:cxn>
              <a:cxn ang="0">
                <a:pos x="connsiteX3" y="connsiteY3"/>
              </a:cxn>
            </a:cxnLst>
            <a:rect l="l" t="t" r="r" b="b"/>
            <a:pathLst>
              <a:path w="95382" h="95382">
                <a:moveTo>
                  <a:pt x="0" y="0"/>
                </a:moveTo>
                <a:lnTo>
                  <a:pt x="95382" y="0"/>
                </a:lnTo>
                <a:lnTo>
                  <a:pt x="95382" y="95382"/>
                </a:lnTo>
                <a:lnTo>
                  <a:pt x="0" y="95382"/>
                </a:lnTo>
                <a:close/>
              </a:path>
            </a:pathLst>
          </a:custGeom>
          <a:solidFill>
            <a:schemeClr val="bg1"/>
          </a:solidFill>
          <a:ln w="11906"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60106DC6-2CFE-28EA-0028-29B30C298657}"/>
              </a:ext>
            </a:extLst>
          </p:cNvPr>
          <p:cNvSpPr/>
          <p:nvPr/>
        </p:nvSpPr>
        <p:spPr>
          <a:xfrm>
            <a:off x="972101" y="999166"/>
            <a:ext cx="238455" cy="47691"/>
          </a:xfrm>
          <a:custGeom>
            <a:avLst/>
            <a:gdLst>
              <a:gd name="connsiteX0" fmla="*/ 0 w 238455"/>
              <a:gd name="connsiteY0" fmla="*/ 0 h 47691"/>
              <a:gd name="connsiteX1" fmla="*/ 238456 w 238455"/>
              <a:gd name="connsiteY1" fmla="*/ 0 h 47691"/>
              <a:gd name="connsiteX2" fmla="*/ 238456 w 238455"/>
              <a:gd name="connsiteY2" fmla="*/ 47691 h 47691"/>
              <a:gd name="connsiteX3" fmla="*/ 0 w 238455"/>
              <a:gd name="connsiteY3" fmla="*/ 47691 h 47691"/>
            </a:gdLst>
            <a:ahLst/>
            <a:cxnLst>
              <a:cxn ang="0">
                <a:pos x="connsiteX0" y="connsiteY0"/>
              </a:cxn>
              <a:cxn ang="0">
                <a:pos x="connsiteX1" y="connsiteY1"/>
              </a:cxn>
              <a:cxn ang="0">
                <a:pos x="connsiteX2" y="connsiteY2"/>
              </a:cxn>
              <a:cxn ang="0">
                <a:pos x="connsiteX3" y="connsiteY3"/>
              </a:cxn>
            </a:cxnLst>
            <a:rect l="l" t="t" r="r" b="b"/>
            <a:pathLst>
              <a:path w="238455" h="47691">
                <a:moveTo>
                  <a:pt x="0" y="0"/>
                </a:moveTo>
                <a:lnTo>
                  <a:pt x="238456" y="0"/>
                </a:lnTo>
                <a:lnTo>
                  <a:pt x="238456" y="47691"/>
                </a:lnTo>
                <a:lnTo>
                  <a:pt x="0" y="47691"/>
                </a:lnTo>
                <a:close/>
              </a:path>
            </a:pathLst>
          </a:custGeom>
          <a:solidFill>
            <a:schemeClr val="bg1"/>
          </a:solidFill>
          <a:ln w="11906" cap="flat">
            <a:noFill/>
            <a:prstDash val="solid"/>
            <a:miter/>
          </a:ln>
        </p:spPr>
        <p:txBody>
          <a:bodyPr rtlCol="0" anchor="ctr"/>
          <a:lstStyle/>
          <a:p>
            <a:endParaRPr lang="id-ID"/>
          </a:p>
        </p:txBody>
      </p:sp>
      <p:sp>
        <p:nvSpPr>
          <p:cNvPr id="11" name="Freeform: Shape 10">
            <a:extLst>
              <a:ext uri="{FF2B5EF4-FFF2-40B4-BE49-F238E27FC236}">
                <a16:creationId xmlns:a16="http://schemas.microsoft.com/office/drawing/2014/main" id="{B4B4AC83-BF5B-6B29-EEFB-F5349EED7CEA}"/>
              </a:ext>
            </a:extLst>
          </p:cNvPr>
          <p:cNvSpPr/>
          <p:nvPr/>
        </p:nvSpPr>
        <p:spPr>
          <a:xfrm>
            <a:off x="1305939" y="1166085"/>
            <a:ext cx="95382" cy="95382"/>
          </a:xfrm>
          <a:custGeom>
            <a:avLst/>
            <a:gdLst>
              <a:gd name="connsiteX0" fmla="*/ 0 w 95382"/>
              <a:gd name="connsiteY0" fmla="*/ 0 h 95382"/>
              <a:gd name="connsiteX1" fmla="*/ 95382 w 95382"/>
              <a:gd name="connsiteY1" fmla="*/ 0 h 95382"/>
              <a:gd name="connsiteX2" fmla="*/ 95382 w 95382"/>
              <a:gd name="connsiteY2" fmla="*/ 95382 h 95382"/>
              <a:gd name="connsiteX3" fmla="*/ 0 w 95382"/>
              <a:gd name="connsiteY3" fmla="*/ 95382 h 95382"/>
            </a:gdLst>
            <a:ahLst/>
            <a:cxnLst>
              <a:cxn ang="0">
                <a:pos x="connsiteX0" y="connsiteY0"/>
              </a:cxn>
              <a:cxn ang="0">
                <a:pos x="connsiteX1" y="connsiteY1"/>
              </a:cxn>
              <a:cxn ang="0">
                <a:pos x="connsiteX2" y="connsiteY2"/>
              </a:cxn>
              <a:cxn ang="0">
                <a:pos x="connsiteX3" y="connsiteY3"/>
              </a:cxn>
            </a:cxnLst>
            <a:rect l="l" t="t" r="r" b="b"/>
            <a:pathLst>
              <a:path w="95382" h="95382">
                <a:moveTo>
                  <a:pt x="0" y="0"/>
                </a:moveTo>
                <a:lnTo>
                  <a:pt x="95382" y="0"/>
                </a:lnTo>
                <a:lnTo>
                  <a:pt x="95382" y="95382"/>
                </a:lnTo>
                <a:lnTo>
                  <a:pt x="0" y="95382"/>
                </a:lnTo>
                <a:close/>
              </a:path>
            </a:pathLst>
          </a:custGeom>
          <a:solidFill>
            <a:schemeClr val="bg1"/>
          </a:solidFill>
          <a:ln w="11906" cap="flat">
            <a:noFill/>
            <a:prstDash val="solid"/>
            <a:miter/>
          </a:ln>
        </p:spPr>
        <p:txBody>
          <a:bodyPr rtlCol="0" anchor="ctr"/>
          <a:lstStyle/>
          <a:p>
            <a:endParaRPr lang="id-ID"/>
          </a:p>
        </p:txBody>
      </p:sp>
      <p:sp>
        <p:nvSpPr>
          <p:cNvPr id="12" name="Freeform: Shape 11">
            <a:extLst>
              <a:ext uri="{FF2B5EF4-FFF2-40B4-BE49-F238E27FC236}">
                <a16:creationId xmlns:a16="http://schemas.microsoft.com/office/drawing/2014/main" id="{773BC0EC-090C-4BB5-7C61-74F9F239984E}"/>
              </a:ext>
            </a:extLst>
          </p:cNvPr>
          <p:cNvSpPr/>
          <p:nvPr/>
        </p:nvSpPr>
        <p:spPr>
          <a:xfrm>
            <a:off x="972101" y="1189930"/>
            <a:ext cx="238455" cy="47691"/>
          </a:xfrm>
          <a:custGeom>
            <a:avLst/>
            <a:gdLst>
              <a:gd name="connsiteX0" fmla="*/ 0 w 238455"/>
              <a:gd name="connsiteY0" fmla="*/ 0 h 47691"/>
              <a:gd name="connsiteX1" fmla="*/ 238456 w 238455"/>
              <a:gd name="connsiteY1" fmla="*/ 0 h 47691"/>
              <a:gd name="connsiteX2" fmla="*/ 238456 w 238455"/>
              <a:gd name="connsiteY2" fmla="*/ 47691 h 47691"/>
              <a:gd name="connsiteX3" fmla="*/ 0 w 238455"/>
              <a:gd name="connsiteY3" fmla="*/ 47691 h 47691"/>
            </a:gdLst>
            <a:ahLst/>
            <a:cxnLst>
              <a:cxn ang="0">
                <a:pos x="connsiteX0" y="connsiteY0"/>
              </a:cxn>
              <a:cxn ang="0">
                <a:pos x="connsiteX1" y="connsiteY1"/>
              </a:cxn>
              <a:cxn ang="0">
                <a:pos x="connsiteX2" y="connsiteY2"/>
              </a:cxn>
              <a:cxn ang="0">
                <a:pos x="connsiteX3" y="connsiteY3"/>
              </a:cxn>
            </a:cxnLst>
            <a:rect l="l" t="t" r="r" b="b"/>
            <a:pathLst>
              <a:path w="238455" h="47691">
                <a:moveTo>
                  <a:pt x="0" y="0"/>
                </a:moveTo>
                <a:lnTo>
                  <a:pt x="238456" y="0"/>
                </a:lnTo>
                <a:lnTo>
                  <a:pt x="238456" y="47691"/>
                </a:lnTo>
                <a:lnTo>
                  <a:pt x="0" y="47691"/>
                </a:lnTo>
                <a:close/>
              </a:path>
            </a:pathLst>
          </a:custGeom>
          <a:solidFill>
            <a:schemeClr val="bg1"/>
          </a:solidFill>
          <a:ln w="11906" cap="flat">
            <a:noFill/>
            <a:prstDash val="solid"/>
            <a:miter/>
          </a:ln>
        </p:spPr>
        <p:txBody>
          <a:bodyPr rtlCol="0" anchor="ctr"/>
          <a:lstStyle/>
          <a:p>
            <a:endParaRPr lang="id-ID"/>
          </a:p>
        </p:txBody>
      </p:sp>
    </p:spTree>
    <p:extLst>
      <p:ext uri="{BB962C8B-B14F-4D97-AF65-F5344CB8AC3E}">
        <p14:creationId xmlns:p14="http://schemas.microsoft.com/office/powerpoint/2010/main" val="2378372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12B2158-8981-FD35-08E8-9C3962A17590}"/>
              </a:ext>
            </a:extLst>
          </p:cNvPr>
          <p:cNvSpPr/>
          <p:nvPr/>
        </p:nvSpPr>
        <p:spPr>
          <a:xfrm>
            <a:off x="3473668" y="1196865"/>
            <a:ext cx="5649311" cy="1626476"/>
          </a:xfrm>
          <a:prstGeom prst="roundRect">
            <a:avLst/>
          </a:prstGeom>
          <a:solidFill>
            <a:schemeClr val="accent1">
              <a:lumMod val="7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id-ID" sz="1100" dirty="0">
                <a:ln w="0"/>
                <a:effectLst>
                  <a:outerShdw blurRad="38100" dist="19050" dir="2700000" algn="tl" rotWithShape="0">
                    <a:schemeClr val="dk1">
                      <a:alpha val="40000"/>
                    </a:schemeClr>
                  </a:outerShdw>
                </a:effectLst>
                <a:latin typeface="Felix Titling" panose="04060505060202020A04" pitchFamily="82" charset="0"/>
              </a:rPr>
            </a:br>
            <a:r>
              <a:rPr lang="id-ID" sz="1100" dirty="0">
                <a:ln w="0"/>
                <a:effectLst>
                  <a:outerShdw blurRad="38100" dist="19050" dir="2700000" algn="tl" rotWithShape="0">
                    <a:schemeClr val="dk1">
                      <a:alpha val="40000"/>
                    </a:schemeClr>
                  </a:outerShdw>
                </a:effectLst>
                <a:latin typeface="Felix Titling" panose="04060505060202020A04" pitchFamily="82" charset="0"/>
              </a:rPr>
              <a:t>   </a:t>
            </a:r>
            <a:r>
              <a:rPr lang="id-ID" sz="4400" b="1" dirty="0">
                <a:ln w="0"/>
                <a:effectLst>
                  <a:outerShdw blurRad="38100" dist="38100" dir="2700000" algn="tl">
                    <a:srgbClr val="000000">
                      <a:alpha val="43137"/>
                    </a:srgbClr>
                  </a:outerShdw>
                </a:effectLst>
                <a:latin typeface="Felix Titling" panose="04060505060202020A04" pitchFamily="82" charset="0"/>
              </a:rPr>
              <a:t>Pembahasan</a:t>
            </a:r>
            <a:r>
              <a:rPr lang="id-ID" sz="2800" b="1" dirty="0">
                <a:ln w="0"/>
                <a:effectLst>
                  <a:outerShdw blurRad="38100" dist="38100" dir="2700000" algn="tl">
                    <a:srgbClr val="000000">
                      <a:alpha val="43137"/>
                    </a:srgbClr>
                  </a:outerShdw>
                </a:effectLst>
                <a:latin typeface="Felix Titling" panose="04060505060202020A04" pitchFamily="82" charset="0"/>
              </a:rPr>
              <a:t> </a:t>
            </a:r>
            <a:endParaRPr lang="en-US" b="1" dirty="0">
              <a:effectLst>
                <a:outerShdw blurRad="38100" dist="38100" dir="2700000" algn="tl">
                  <a:srgbClr val="000000">
                    <a:alpha val="43137"/>
                  </a:srgbClr>
                </a:outerShdw>
              </a:effectLst>
            </a:endParaRPr>
          </a:p>
        </p:txBody>
      </p:sp>
      <p:sp>
        <p:nvSpPr>
          <p:cNvPr id="19" name="Freeform: Shape 18">
            <a:extLst>
              <a:ext uri="{FF2B5EF4-FFF2-40B4-BE49-F238E27FC236}">
                <a16:creationId xmlns:a16="http://schemas.microsoft.com/office/drawing/2014/main" id="{E3D7CEB9-2C09-E60F-149F-6302648D6BA4}"/>
              </a:ext>
            </a:extLst>
          </p:cNvPr>
          <p:cNvSpPr/>
          <p:nvPr/>
        </p:nvSpPr>
        <p:spPr>
          <a:xfrm>
            <a:off x="3708400" y="2349500"/>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bg1"/>
          </a:solidFill>
          <a:ln w="9525" cap="flat">
            <a:noFill/>
            <a:prstDash val="solid"/>
            <a:miter/>
          </a:ln>
        </p:spPr>
        <p:txBody>
          <a:bodyPr rtlCol="0" anchor="ctr"/>
          <a:lstStyle/>
          <a:p>
            <a:endParaRPr lang="id-ID"/>
          </a:p>
        </p:txBody>
      </p:sp>
      <p:sp>
        <p:nvSpPr>
          <p:cNvPr id="20" name="Freeform: Shape 19">
            <a:extLst>
              <a:ext uri="{FF2B5EF4-FFF2-40B4-BE49-F238E27FC236}">
                <a16:creationId xmlns:a16="http://schemas.microsoft.com/office/drawing/2014/main" id="{98B5E003-05B8-9FF9-654A-5E0DA3AA7E99}"/>
              </a:ext>
            </a:extLst>
          </p:cNvPr>
          <p:cNvSpPr/>
          <p:nvPr/>
        </p:nvSpPr>
        <p:spPr>
          <a:xfrm>
            <a:off x="3708400" y="1758950"/>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chemeClr val="bg1"/>
          </a:solidFill>
          <a:ln w="9525" cap="flat">
            <a:noFill/>
            <a:prstDash val="solid"/>
            <a:miter/>
          </a:ln>
        </p:spPr>
        <p:txBody>
          <a:bodyPr rtlCol="0" anchor="ctr"/>
          <a:lstStyle/>
          <a:p>
            <a:endParaRPr lang="id-ID"/>
          </a:p>
        </p:txBody>
      </p:sp>
      <p:sp>
        <p:nvSpPr>
          <p:cNvPr id="21" name="Freeform: Shape 20">
            <a:extLst>
              <a:ext uri="{FF2B5EF4-FFF2-40B4-BE49-F238E27FC236}">
                <a16:creationId xmlns:a16="http://schemas.microsoft.com/office/drawing/2014/main" id="{8E824A42-9700-357E-D93E-53138A53DECD}"/>
              </a:ext>
            </a:extLst>
          </p:cNvPr>
          <p:cNvSpPr/>
          <p:nvPr/>
        </p:nvSpPr>
        <p:spPr>
          <a:xfrm>
            <a:off x="4184650" y="2235200"/>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chemeClr val="bg1"/>
          </a:solidFill>
          <a:ln w="9525" cap="flat">
            <a:noFill/>
            <a:prstDash val="solid"/>
            <a:miter/>
          </a:ln>
        </p:spPr>
        <p:txBody>
          <a:bodyPr rtlCol="0" anchor="ctr"/>
          <a:lstStyle/>
          <a:p>
            <a:endParaRPr lang="id-ID"/>
          </a:p>
        </p:txBody>
      </p:sp>
      <p:sp>
        <p:nvSpPr>
          <p:cNvPr id="22" name="Freeform: Shape 21">
            <a:extLst>
              <a:ext uri="{FF2B5EF4-FFF2-40B4-BE49-F238E27FC236}">
                <a16:creationId xmlns:a16="http://schemas.microsoft.com/office/drawing/2014/main" id="{87E54947-3B00-6FB1-862B-EC3A5A71A0C0}"/>
              </a:ext>
            </a:extLst>
          </p:cNvPr>
          <p:cNvSpPr/>
          <p:nvPr/>
        </p:nvSpPr>
        <p:spPr>
          <a:xfrm>
            <a:off x="4184650" y="1911350"/>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bg1"/>
          </a:solidFill>
          <a:ln w="9525" cap="flat">
            <a:noFill/>
            <a:prstDash val="solid"/>
            <a:miter/>
          </a:ln>
        </p:spPr>
        <p:txBody>
          <a:bodyPr rtlCol="0" anchor="ctr"/>
          <a:lstStyle/>
          <a:p>
            <a:endParaRPr lang="id-ID"/>
          </a:p>
        </p:txBody>
      </p:sp>
      <p:sp>
        <p:nvSpPr>
          <p:cNvPr id="23" name="Freeform: Shape 22">
            <a:extLst>
              <a:ext uri="{FF2B5EF4-FFF2-40B4-BE49-F238E27FC236}">
                <a16:creationId xmlns:a16="http://schemas.microsoft.com/office/drawing/2014/main" id="{83A0A31B-F110-AA85-00AC-F3B9F408501B}"/>
              </a:ext>
            </a:extLst>
          </p:cNvPr>
          <p:cNvSpPr/>
          <p:nvPr/>
        </p:nvSpPr>
        <p:spPr>
          <a:xfrm>
            <a:off x="4184650" y="1797050"/>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chemeClr val="bg1"/>
          </a:solidFill>
          <a:ln w="9525" cap="flat">
            <a:noFill/>
            <a:prstDash val="solid"/>
            <a:miter/>
          </a:ln>
        </p:spPr>
        <p:txBody>
          <a:bodyPr rtlCol="0" anchor="ctr"/>
          <a:lstStyle/>
          <a:p>
            <a:endParaRPr lang="id-ID"/>
          </a:p>
        </p:txBody>
      </p:sp>
      <p:sp>
        <p:nvSpPr>
          <p:cNvPr id="24" name="Freeform: Shape 23">
            <a:extLst>
              <a:ext uri="{FF2B5EF4-FFF2-40B4-BE49-F238E27FC236}">
                <a16:creationId xmlns:a16="http://schemas.microsoft.com/office/drawing/2014/main" id="{6F8A4751-0E40-A0F8-204D-BD0DB424960E}"/>
              </a:ext>
            </a:extLst>
          </p:cNvPr>
          <p:cNvSpPr/>
          <p:nvPr/>
        </p:nvSpPr>
        <p:spPr>
          <a:xfrm>
            <a:off x="3994150" y="1892300"/>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chemeClr val="bg1"/>
          </a:solidFill>
          <a:ln w="9525" cap="flat">
            <a:noFill/>
            <a:prstDash val="solid"/>
            <a:miter/>
          </a:ln>
        </p:spPr>
        <p:txBody>
          <a:bodyPr rtlCol="0" anchor="ctr"/>
          <a:lstStyle/>
          <a:p>
            <a:endParaRPr lang="id-ID" dirty="0"/>
          </a:p>
        </p:txBody>
      </p:sp>
      <p:sp>
        <p:nvSpPr>
          <p:cNvPr id="25" name="Freeform: Shape 24">
            <a:extLst>
              <a:ext uri="{FF2B5EF4-FFF2-40B4-BE49-F238E27FC236}">
                <a16:creationId xmlns:a16="http://schemas.microsoft.com/office/drawing/2014/main" id="{1A559593-2008-E1A9-C4B5-79DCBEC89F58}"/>
              </a:ext>
            </a:extLst>
          </p:cNvPr>
          <p:cNvSpPr/>
          <p:nvPr/>
        </p:nvSpPr>
        <p:spPr>
          <a:xfrm>
            <a:off x="3822700" y="1816100"/>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bg1"/>
          </a:solidFill>
          <a:ln w="9525" cap="flat">
            <a:noFill/>
            <a:prstDash val="solid"/>
            <a:miter/>
          </a:ln>
        </p:spPr>
        <p:txBody>
          <a:bodyPr rtlCol="0" anchor="ctr"/>
          <a:lstStyle/>
          <a:p>
            <a:endParaRPr lang="id-ID"/>
          </a:p>
        </p:txBody>
      </p:sp>
      <p:sp>
        <p:nvSpPr>
          <p:cNvPr id="37" name="Freeform: Shape 36">
            <a:extLst>
              <a:ext uri="{FF2B5EF4-FFF2-40B4-BE49-F238E27FC236}">
                <a16:creationId xmlns:a16="http://schemas.microsoft.com/office/drawing/2014/main" id="{A4C78CA4-34EE-2EE2-497F-35A81F6CD6AE}"/>
              </a:ext>
            </a:extLst>
          </p:cNvPr>
          <p:cNvSpPr/>
          <p:nvPr/>
        </p:nvSpPr>
        <p:spPr>
          <a:xfrm>
            <a:off x="8650997" y="3341961"/>
            <a:ext cx="1385395" cy="1385395"/>
          </a:xfrm>
          <a:custGeom>
            <a:avLst/>
            <a:gdLst>
              <a:gd name="connsiteX0" fmla="*/ 692698 w 1385395"/>
              <a:gd name="connsiteY0" fmla="*/ 1276022 h 1385395"/>
              <a:gd name="connsiteX1" fmla="*/ 109373 w 1385395"/>
              <a:gd name="connsiteY1" fmla="*/ 692698 h 1385395"/>
              <a:gd name="connsiteX2" fmla="*/ 692698 w 1385395"/>
              <a:gd name="connsiteY2" fmla="*/ 109373 h 1385395"/>
              <a:gd name="connsiteX3" fmla="*/ 1276022 w 1385395"/>
              <a:gd name="connsiteY3" fmla="*/ 692698 h 1385395"/>
              <a:gd name="connsiteX4" fmla="*/ 692698 w 1385395"/>
              <a:gd name="connsiteY4" fmla="*/ 1276022 h 1385395"/>
              <a:gd name="connsiteX5" fmla="*/ 692698 w 1385395"/>
              <a:gd name="connsiteY5" fmla="*/ 0 h 1385395"/>
              <a:gd name="connsiteX6" fmla="*/ 0 w 1385395"/>
              <a:gd name="connsiteY6" fmla="*/ 692698 h 1385395"/>
              <a:gd name="connsiteX7" fmla="*/ 692698 w 1385395"/>
              <a:gd name="connsiteY7" fmla="*/ 1385395 h 1385395"/>
              <a:gd name="connsiteX8" fmla="*/ 1385395 w 1385395"/>
              <a:gd name="connsiteY8" fmla="*/ 692698 h 1385395"/>
              <a:gd name="connsiteX9" fmla="*/ 692698 w 1385395"/>
              <a:gd name="connsiteY9" fmla="*/ 0 h 138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5395" h="1385395">
                <a:moveTo>
                  <a:pt x="692698" y="1276022"/>
                </a:moveTo>
                <a:cubicBezTo>
                  <a:pt x="371869" y="1276022"/>
                  <a:pt x="109373" y="1013526"/>
                  <a:pt x="109373" y="692698"/>
                </a:cubicBezTo>
                <a:cubicBezTo>
                  <a:pt x="109373" y="371869"/>
                  <a:pt x="371869" y="109373"/>
                  <a:pt x="692698" y="109373"/>
                </a:cubicBezTo>
                <a:cubicBezTo>
                  <a:pt x="1013526" y="109373"/>
                  <a:pt x="1276022" y="371869"/>
                  <a:pt x="1276022" y="692698"/>
                </a:cubicBezTo>
                <a:cubicBezTo>
                  <a:pt x="1276022" y="1013526"/>
                  <a:pt x="1013526" y="1276022"/>
                  <a:pt x="692698" y="1276022"/>
                </a:cubicBezTo>
                <a:close/>
                <a:moveTo>
                  <a:pt x="692698" y="0"/>
                </a:moveTo>
                <a:cubicBezTo>
                  <a:pt x="309891" y="0"/>
                  <a:pt x="0" y="309891"/>
                  <a:pt x="0" y="692698"/>
                </a:cubicBezTo>
                <a:cubicBezTo>
                  <a:pt x="0" y="1075504"/>
                  <a:pt x="309891" y="1385395"/>
                  <a:pt x="692698" y="1385395"/>
                </a:cubicBezTo>
                <a:cubicBezTo>
                  <a:pt x="1075504" y="1385395"/>
                  <a:pt x="1385395" y="1075504"/>
                  <a:pt x="1385395" y="692698"/>
                </a:cubicBezTo>
                <a:cubicBezTo>
                  <a:pt x="1385395" y="309891"/>
                  <a:pt x="1075504" y="0"/>
                  <a:pt x="692698" y="0"/>
                </a:cubicBezTo>
                <a:close/>
              </a:path>
            </a:pathLst>
          </a:custGeom>
          <a:solidFill>
            <a:schemeClr val="bg1"/>
          </a:solidFill>
          <a:ln w="18157" cap="flat">
            <a:noFill/>
            <a:prstDash val="solid"/>
            <a:miter/>
          </a:ln>
        </p:spPr>
        <p:txBody>
          <a:bodyPr rtlCol="0" anchor="ctr"/>
          <a:lstStyle/>
          <a:p>
            <a:endParaRPr lang="id-ID"/>
          </a:p>
        </p:txBody>
      </p:sp>
      <p:sp>
        <p:nvSpPr>
          <p:cNvPr id="38" name="Freeform: Shape 37">
            <a:extLst>
              <a:ext uri="{FF2B5EF4-FFF2-40B4-BE49-F238E27FC236}">
                <a16:creationId xmlns:a16="http://schemas.microsoft.com/office/drawing/2014/main" id="{7277136A-4332-3A9C-6C3F-1EDCC7F4A1FC}"/>
              </a:ext>
            </a:extLst>
          </p:cNvPr>
          <p:cNvSpPr/>
          <p:nvPr/>
        </p:nvSpPr>
        <p:spPr>
          <a:xfrm>
            <a:off x="9307237" y="3670081"/>
            <a:ext cx="319005" cy="647125"/>
          </a:xfrm>
          <a:custGeom>
            <a:avLst/>
            <a:gdLst>
              <a:gd name="connsiteX0" fmla="*/ 72916 w 319005"/>
              <a:gd name="connsiteY0" fmla="*/ 0 h 647125"/>
              <a:gd name="connsiteX1" fmla="*/ 0 w 319005"/>
              <a:gd name="connsiteY1" fmla="*/ 0 h 647125"/>
              <a:gd name="connsiteX2" fmla="*/ 0 w 319005"/>
              <a:gd name="connsiteY2" fmla="*/ 364578 h 647125"/>
              <a:gd name="connsiteX3" fmla="*/ 10937 w 319005"/>
              <a:gd name="connsiteY3" fmla="*/ 390098 h 647125"/>
              <a:gd name="connsiteX4" fmla="*/ 267965 w 319005"/>
              <a:gd name="connsiteY4" fmla="*/ 647125 h 647125"/>
              <a:gd name="connsiteX5" fmla="*/ 319006 w 319005"/>
              <a:gd name="connsiteY5" fmla="*/ 596085 h 647125"/>
              <a:gd name="connsiteX6" fmla="*/ 72916 w 319005"/>
              <a:gd name="connsiteY6" fmla="*/ 349995 h 647125"/>
              <a:gd name="connsiteX7" fmla="*/ 72916 w 319005"/>
              <a:gd name="connsiteY7" fmla="*/ 0 h 64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005" h="647125">
                <a:moveTo>
                  <a:pt x="72916" y="0"/>
                </a:moveTo>
                <a:lnTo>
                  <a:pt x="0" y="0"/>
                </a:lnTo>
                <a:lnTo>
                  <a:pt x="0" y="364578"/>
                </a:lnTo>
                <a:cubicBezTo>
                  <a:pt x="0" y="375515"/>
                  <a:pt x="3646" y="384629"/>
                  <a:pt x="10937" y="390098"/>
                </a:cubicBezTo>
                <a:lnTo>
                  <a:pt x="267965" y="647125"/>
                </a:lnTo>
                <a:lnTo>
                  <a:pt x="319006" y="596085"/>
                </a:lnTo>
                <a:lnTo>
                  <a:pt x="72916" y="349995"/>
                </a:lnTo>
                <a:lnTo>
                  <a:pt x="72916" y="0"/>
                </a:lnTo>
                <a:close/>
              </a:path>
            </a:pathLst>
          </a:custGeom>
          <a:solidFill>
            <a:schemeClr val="bg1"/>
          </a:solidFill>
          <a:ln w="18157" cap="flat">
            <a:noFill/>
            <a:prstDash val="solid"/>
            <a:miter/>
          </a:ln>
        </p:spPr>
        <p:txBody>
          <a:bodyPr rtlCol="0" anchor="ctr"/>
          <a:lstStyle/>
          <a:p>
            <a:endParaRPr lang="id-ID"/>
          </a:p>
        </p:txBody>
      </p:sp>
      <p:sp>
        <p:nvSpPr>
          <p:cNvPr id="39" name="Freeform: Shape 38">
            <a:extLst>
              <a:ext uri="{FF2B5EF4-FFF2-40B4-BE49-F238E27FC236}">
                <a16:creationId xmlns:a16="http://schemas.microsoft.com/office/drawing/2014/main" id="{C8226FBC-A239-8FF8-39FC-B69E2BC9B6CC}"/>
              </a:ext>
            </a:extLst>
          </p:cNvPr>
          <p:cNvSpPr/>
          <p:nvPr/>
        </p:nvSpPr>
        <p:spPr>
          <a:xfrm>
            <a:off x="9307237" y="3524250"/>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40" name="Freeform: Shape 39">
            <a:extLst>
              <a:ext uri="{FF2B5EF4-FFF2-40B4-BE49-F238E27FC236}">
                <a16:creationId xmlns:a16="http://schemas.microsoft.com/office/drawing/2014/main" id="{BB26B828-88E9-F14E-91D8-98655860236C}"/>
              </a:ext>
            </a:extLst>
          </p:cNvPr>
          <p:cNvSpPr/>
          <p:nvPr/>
        </p:nvSpPr>
        <p:spPr>
          <a:xfrm>
            <a:off x="9307237" y="4472152"/>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41" name="Freeform: Shape 40">
            <a:extLst>
              <a:ext uri="{FF2B5EF4-FFF2-40B4-BE49-F238E27FC236}">
                <a16:creationId xmlns:a16="http://schemas.microsoft.com/office/drawing/2014/main" id="{AD9BF3FA-075F-F9E4-E203-F9D8DB2F6F93}"/>
              </a:ext>
            </a:extLst>
          </p:cNvPr>
          <p:cNvSpPr/>
          <p:nvPr/>
        </p:nvSpPr>
        <p:spPr>
          <a:xfrm>
            <a:off x="8833286" y="3998201"/>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42" name="Freeform: Shape 41">
            <a:extLst>
              <a:ext uri="{FF2B5EF4-FFF2-40B4-BE49-F238E27FC236}">
                <a16:creationId xmlns:a16="http://schemas.microsoft.com/office/drawing/2014/main" id="{7E510C00-E1DD-4B8A-F834-807F8D18334F}"/>
              </a:ext>
            </a:extLst>
          </p:cNvPr>
          <p:cNvSpPr/>
          <p:nvPr/>
        </p:nvSpPr>
        <p:spPr>
          <a:xfrm>
            <a:off x="9781188" y="3998201"/>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Tree>
    <p:extLst>
      <p:ext uri="{BB962C8B-B14F-4D97-AF65-F5344CB8AC3E}">
        <p14:creationId xmlns:p14="http://schemas.microsoft.com/office/powerpoint/2010/main" val="36118215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51D71-50F7-145B-255D-1749AAC1B5D9}"/>
              </a:ext>
            </a:extLst>
          </p:cNvPr>
          <p:cNvSpPr>
            <a:spLocks noGrp="1"/>
          </p:cNvSpPr>
          <p:nvPr>
            <p:ph type="ctrTitle"/>
          </p:nvPr>
        </p:nvSpPr>
        <p:spPr>
          <a:xfrm>
            <a:off x="651641" y="655928"/>
            <a:ext cx="9144000" cy="1250239"/>
          </a:xfrm>
        </p:spPr>
        <p:txBody>
          <a:bodyPr>
            <a:normAutofit/>
          </a:bodyPr>
          <a:lstStyle/>
          <a:p>
            <a:pPr algn="l"/>
            <a:r>
              <a:rPr lang="id-ID" sz="4400" b="1" dirty="0">
                <a:solidFill>
                  <a:schemeClr val="bg1"/>
                </a:solidFill>
              </a:rPr>
              <a:t>	Pengertian E-</a:t>
            </a:r>
            <a:r>
              <a:rPr lang="id-ID" sz="4400" b="1" dirty="0" err="1">
                <a:solidFill>
                  <a:schemeClr val="bg1"/>
                </a:solidFill>
              </a:rPr>
              <a:t>Commerce</a:t>
            </a:r>
            <a:endParaRPr lang="id-ID" sz="4400" b="1" dirty="0">
              <a:solidFill>
                <a:schemeClr val="bg1"/>
              </a:solidFill>
            </a:endParaRPr>
          </a:p>
        </p:txBody>
      </p:sp>
      <p:sp>
        <p:nvSpPr>
          <p:cNvPr id="5" name="Subtitle 4">
            <a:extLst>
              <a:ext uri="{FF2B5EF4-FFF2-40B4-BE49-F238E27FC236}">
                <a16:creationId xmlns:a16="http://schemas.microsoft.com/office/drawing/2014/main" id="{0C6BE6D7-0AD1-03D1-C80A-E75FEEAFFB25}"/>
              </a:ext>
            </a:extLst>
          </p:cNvPr>
          <p:cNvSpPr>
            <a:spLocks noGrp="1"/>
          </p:cNvSpPr>
          <p:nvPr>
            <p:ph type="subTitle" idx="1"/>
          </p:nvPr>
        </p:nvSpPr>
        <p:spPr>
          <a:xfrm>
            <a:off x="651641" y="2102069"/>
            <a:ext cx="10888718" cy="4414345"/>
          </a:xfrm>
        </p:spPr>
        <p:txBody>
          <a:bodyPr/>
          <a:lstStyle/>
          <a:p>
            <a:pPr algn="just">
              <a:lnSpc>
                <a:spcPct val="150000"/>
              </a:lnSpc>
            </a:pPr>
            <a:r>
              <a:rPr lang="id-ID" dirty="0">
                <a:solidFill>
                  <a:schemeClr val="bg1"/>
                </a:solidFill>
              </a:rPr>
              <a:t>E-</a:t>
            </a:r>
            <a:r>
              <a:rPr lang="id-ID" dirty="0" err="1">
                <a:solidFill>
                  <a:schemeClr val="bg1"/>
                </a:solidFill>
              </a:rPr>
              <a:t>commerce</a:t>
            </a:r>
            <a:r>
              <a:rPr lang="id-ID" dirty="0">
                <a:solidFill>
                  <a:schemeClr val="bg1"/>
                </a:solidFill>
              </a:rPr>
              <a:t> adalah aktivitas penyebaran, penjualan, pembelian, pemasaran produk (barang dan jasa), dengan memanfaatkan jaringan telekomunikasi seperti internet dan jaringan komputer. Sederhananya, e-</a:t>
            </a:r>
            <a:r>
              <a:rPr lang="id-ID" dirty="0" err="1">
                <a:solidFill>
                  <a:schemeClr val="bg1"/>
                </a:solidFill>
              </a:rPr>
              <a:t>commerce</a:t>
            </a:r>
            <a:r>
              <a:rPr lang="id-ID" dirty="0">
                <a:solidFill>
                  <a:schemeClr val="bg1"/>
                </a:solidFill>
              </a:rPr>
              <a:t> dapat didefinisikan sebagai aktivitas transaksi jual-beli barang atau jasa, yang melibatkan transfer dana dan pertukaran data secara elektronik yang terhubung dengan internet.</a:t>
            </a:r>
          </a:p>
        </p:txBody>
      </p:sp>
      <p:sp>
        <p:nvSpPr>
          <p:cNvPr id="24" name="Freeform: Shape 23">
            <a:extLst>
              <a:ext uri="{FF2B5EF4-FFF2-40B4-BE49-F238E27FC236}">
                <a16:creationId xmlns:a16="http://schemas.microsoft.com/office/drawing/2014/main" id="{B4BA9036-E809-0263-FE43-1B04686A45E2}"/>
              </a:ext>
            </a:extLst>
          </p:cNvPr>
          <p:cNvSpPr/>
          <p:nvPr/>
        </p:nvSpPr>
        <p:spPr>
          <a:xfrm>
            <a:off x="745067" y="181361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bg1"/>
          </a:solidFill>
          <a:ln w="9525" cap="flat">
            <a:noFill/>
            <a:prstDash val="solid"/>
            <a:miter/>
          </a:ln>
        </p:spPr>
        <p:txBody>
          <a:bodyPr rtlCol="0" anchor="ctr"/>
          <a:lstStyle/>
          <a:p>
            <a:endParaRPr lang="id-ID"/>
          </a:p>
        </p:txBody>
      </p:sp>
      <p:sp>
        <p:nvSpPr>
          <p:cNvPr id="25" name="Freeform: Shape 24">
            <a:extLst>
              <a:ext uri="{FF2B5EF4-FFF2-40B4-BE49-F238E27FC236}">
                <a16:creationId xmlns:a16="http://schemas.microsoft.com/office/drawing/2014/main" id="{9B65677C-239A-2C2F-9B40-7C9B1A0B45BC}"/>
              </a:ext>
            </a:extLst>
          </p:cNvPr>
          <p:cNvSpPr/>
          <p:nvPr/>
        </p:nvSpPr>
        <p:spPr>
          <a:xfrm>
            <a:off x="745067" y="122306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chemeClr val="bg1"/>
          </a:solidFill>
          <a:ln w="9525" cap="flat">
            <a:noFill/>
            <a:prstDash val="solid"/>
            <a:miter/>
          </a:ln>
        </p:spPr>
        <p:txBody>
          <a:bodyPr rtlCol="0" anchor="ctr"/>
          <a:lstStyle/>
          <a:p>
            <a:endParaRPr lang="id-ID"/>
          </a:p>
        </p:txBody>
      </p:sp>
      <p:sp>
        <p:nvSpPr>
          <p:cNvPr id="26" name="Freeform: Shape 25">
            <a:extLst>
              <a:ext uri="{FF2B5EF4-FFF2-40B4-BE49-F238E27FC236}">
                <a16:creationId xmlns:a16="http://schemas.microsoft.com/office/drawing/2014/main" id="{7AEC416D-9605-B6A9-9908-5D8F00C26615}"/>
              </a:ext>
            </a:extLst>
          </p:cNvPr>
          <p:cNvSpPr/>
          <p:nvPr/>
        </p:nvSpPr>
        <p:spPr>
          <a:xfrm>
            <a:off x="1221317" y="169931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chemeClr val="bg1"/>
          </a:solidFill>
          <a:ln w="9525" cap="flat">
            <a:noFill/>
            <a:prstDash val="solid"/>
            <a:miter/>
          </a:ln>
        </p:spPr>
        <p:txBody>
          <a:bodyPr rtlCol="0" anchor="ctr"/>
          <a:lstStyle/>
          <a:p>
            <a:endParaRPr lang="id-ID"/>
          </a:p>
        </p:txBody>
      </p:sp>
      <p:sp>
        <p:nvSpPr>
          <p:cNvPr id="27" name="Freeform: Shape 26">
            <a:extLst>
              <a:ext uri="{FF2B5EF4-FFF2-40B4-BE49-F238E27FC236}">
                <a16:creationId xmlns:a16="http://schemas.microsoft.com/office/drawing/2014/main" id="{0E924463-438A-BC62-69AB-7022FDC1CF6B}"/>
              </a:ext>
            </a:extLst>
          </p:cNvPr>
          <p:cNvSpPr/>
          <p:nvPr/>
        </p:nvSpPr>
        <p:spPr>
          <a:xfrm>
            <a:off x="1221317" y="137546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bg1"/>
          </a:solidFill>
          <a:ln w="9525" cap="flat">
            <a:noFill/>
            <a:prstDash val="solid"/>
            <a:miter/>
          </a:ln>
        </p:spPr>
        <p:txBody>
          <a:bodyPr rtlCol="0" anchor="ctr"/>
          <a:lstStyle/>
          <a:p>
            <a:endParaRPr lang="id-ID"/>
          </a:p>
        </p:txBody>
      </p:sp>
      <p:sp>
        <p:nvSpPr>
          <p:cNvPr id="28" name="Freeform: Shape 27">
            <a:extLst>
              <a:ext uri="{FF2B5EF4-FFF2-40B4-BE49-F238E27FC236}">
                <a16:creationId xmlns:a16="http://schemas.microsoft.com/office/drawing/2014/main" id="{AC96DCE5-3696-C598-A373-407359BDDDB5}"/>
              </a:ext>
            </a:extLst>
          </p:cNvPr>
          <p:cNvSpPr/>
          <p:nvPr/>
        </p:nvSpPr>
        <p:spPr>
          <a:xfrm>
            <a:off x="1221317" y="126116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chemeClr val="bg1"/>
          </a:solidFill>
          <a:ln w="9525" cap="flat">
            <a:noFill/>
            <a:prstDash val="solid"/>
            <a:miter/>
          </a:ln>
        </p:spPr>
        <p:txBody>
          <a:bodyPr rtlCol="0" anchor="ctr"/>
          <a:lstStyle/>
          <a:p>
            <a:endParaRPr lang="id-ID"/>
          </a:p>
        </p:txBody>
      </p:sp>
      <p:sp>
        <p:nvSpPr>
          <p:cNvPr id="29" name="Freeform: Shape 28">
            <a:extLst>
              <a:ext uri="{FF2B5EF4-FFF2-40B4-BE49-F238E27FC236}">
                <a16:creationId xmlns:a16="http://schemas.microsoft.com/office/drawing/2014/main" id="{6AB7A90F-C95B-1A1E-76AB-70F641611BF0}"/>
              </a:ext>
            </a:extLst>
          </p:cNvPr>
          <p:cNvSpPr/>
          <p:nvPr/>
        </p:nvSpPr>
        <p:spPr>
          <a:xfrm>
            <a:off x="1030817" y="135641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chemeClr val="bg1"/>
          </a:solidFill>
          <a:ln w="9525" cap="flat">
            <a:noFill/>
            <a:prstDash val="solid"/>
            <a:miter/>
          </a:ln>
        </p:spPr>
        <p:txBody>
          <a:bodyPr rtlCol="0" anchor="ctr"/>
          <a:lstStyle/>
          <a:p>
            <a:endParaRPr lang="id-ID"/>
          </a:p>
        </p:txBody>
      </p:sp>
      <p:sp>
        <p:nvSpPr>
          <p:cNvPr id="33" name="Freeform: Shape 32">
            <a:extLst>
              <a:ext uri="{FF2B5EF4-FFF2-40B4-BE49-F238E27FC236}">
                <a16:creationId xmlns:a16="http://schemas.microsoft.com/office/drawing/2014/main" id="{B7562EEA-91BB-3842-8611-1FEE1594B3D4}"/>
              </a:ext>
            </a:extLst>
          </p:cNvPr>
          <p:cNvSpPr/>
          <p:nvPr/>
        </p:nvSpPr>
        <p:spPr>
          <a:xfrm rot="18998692">
            <a:off x="9977930" y="523875"/>
            <a:ext cx="1385395" cy="1385395"/>
          </a:xfrm>
          <a:custGeom>
            <a:avLst/>
            <a:gdLst>
              <a:gd name="connsiteX0" fmla="*/ 692698 w 1385395"/>
              <a:gd name="connsiteY0" fmla="*/ 1276022 h 1385395"/>
              <a:gd name="connsiteX1" fmla="*/ 109373 w 1385395"/>
              <a:gd name="connsiteY1" fmla="*/ 692698 h 1385395"/>
              <a:gd name="connsiteX2" fmla="*/ 692698 w 1385395"/>
              <a:gd name="connsiteY2" fmla="*/ 109373 h 1385395"/>
              <a:gd name="connsiteX3" fmla="*/ 1276022 w 1385395"/>
              <a:gd name="connsiteY3" fmla="*/ 692698 h 1385395"/>
              <a:gd name="connsiteX4" fmla="*/ 692698 w 1385395"/>
              <a:gd name="connsiteY4" fmla="*/ 1276022 h 1385395"/>
              <a:gd name="connsiteX5" fmla="*/ 692698 w 1385395"/>
              <a:gd name="connsiteY5" fmla="*/ 0 h 1385395"/>
              <a:gd name="connsiteX6" fmla="*/ 0 w 1385395"/>
              <a:gd name="connsiteY6" fmla="*/ 692698 h 1385395"/>
              <a:gd name="connsiteX7" fmla="*/ 692698 w 1385395"/>
              <a:gd name="connsiteY7" fmla="*/ 1385395 h 1385395"/>
              <a:gd name="connsiteX8" fmla="*/ 1385395 w 1385395"/>
              <a:gd name="connsiteY8" fmla="*/ 692698 h 1385395"/>
              <a:gd name="connsiteX9" fmla="*/ 692698 w 1385395"/>
              <a:gd name="connsiteY9" fmla="*/ 0 h 138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5395" h="1385395">
                <a:moveTo>
                  <a:pt x="692698" y="1276022"/>
                </a:moveTo>
                <a:cubicBezTo>
                  <a:pt x="371869" y="1276022"/>
                  <a:pt x="109373" y="1013526"/>
                  <a:pt x="109373" y="692698"/>
                </a:cubicBezTo>
                <a:cubicBezTo>
                  <a:pt x="109373" y="371869"/>
                  <a:pt x="371869" y="109373"/>
                  <a:pt x="692698" y="109373"/>
                </a:cubicBezTo>
                <a:cubicBezTo>
                  <a:pt x="1013526" y="109373"/>
                  <a:pt x="1276022" y="371869"/>
                  <a:pt x="1276022" y="692698"/>
                </a:cubicBezTo>
                <a:cubicBezTo>
                  <a:pt x="1276022" y="1013526"/>
                  <a:pt x="1013526" y="1276022"/>
                  <a:pt x="692698" y="1276022"/>
                </a:cubicBezTo>
                <a:close/>
                <a:moveTo>
                  <a:pt x="692698" y="0"/>
                </a:moveTo>
                <a:cubicBezTo>
                  <a:pt x="309891" y="0"/>
                  <a:pt x="0" y="309891"/>
                  <a:pt x="0" y="692698"/>
                </a:cubicBezTo>
                <a:cubicBezTo>
                  <a:pt x="0" y="1075504"/>
                  <a:pt x="309891" y="1385395"/>
                  <a:pt x="692698" y="1385395"/>
                </a:cubicBezTo>
                <a:cubicBezTo>
                  <a:pt x="1075504" y="1385395"/>
                  <a:pt x="1385395" y="1075504"/>
                  <a:pt x="1385395" y="692698"/>
                </a:cubicBezTo>
                <a:cubicBezTo>
                  <a:pt x="1385395" y="309891"/>
                  <a:pt x="1075504" y="0"/>
                  <a:pt x="692698" y="0"/>
                </a:cubicBezTo>
                <a:close/>
              </a:path>
            </a:pathLst>
          </a:custGeom>
          <a:solidFill>
            <a:schemeClr val="bg1"/>
          </a:solidFill>
          <a:ln w="18157" cap="flat">
            <a:noFill/>
            <a:prstDash val="solid"/>
            <a:miter/>
          </a:ln>
        </p:spPr>
        <p:txBody>
          <a:bodyPr rtlCol="0" anchor="ctr"/>
          <a:lstStyle/>
          <a:p>
            <a:endParaRPr lang="id-ID"/>
          </a:p>
        </p:txBody>
      </p:sp>
      <p:sp>
        <p:nvSpPr>
          <p:cNvPr id="34" name="Freeform: Shape 33">
            <a:extLst>
              <a:ext uri="{FF2B5EF4-FFF2-40B4-BE49-F238E27FC236}">
                <a16:creationId xmlns:a16="http://schemas.microsoft.com/office/drawing/2014/main" id="{61B2AF2F-8D37-ECB5-CEFA-15EDBC1B6576}"/>
              </a:ext>
            </a:extLst>
          </p:cNvPr>
          <p:cNvSpPr/>
          <p:nvPr/>
        </p:nvSpPr>
        <p:spPr>
          <a:xfrm rot="18998692">
            <a:off x="10595430" y="779782"/>
            <a:ext cx="319005" cy="647125"/>
          </a:xfrm>
          <a:custGeom>
            <a:avLst/>
            <a:gdLst>
              <a:gd name="connsiteX0" fmla="*/ 72916 w 319005"/>
              <a:gd name="connsiteY0" fmla="*/ 0 h 647125"/>
              <a:gd name="connsiteX1" fmla="*/ 0 w 319005"/>
              <a:gd name="connsiteY1" fmla="*/ 0 h 647125"/>
              <a:gd name="connsiteX2" fmla="*/ 0 w 319005"/>
              <a:gd name="connsiteY2" fmla="*/ 364578 h 647125"/>
              <a:gd name="connsiteX3" fmla="*/ 10937 w 319005"/>
              <a:gd name="connsiteY3" fmla="*/ 390098 h 647125"/>
              <a:gd name="connsiteX4" fmla="*/ 267965 w 319005"/>
              <a:gd name="connsiteY4" fmla="*/ 647125 h 647125"/>
              <a:gd name="connsiteX5" fmla="*/ 319006 w 319005"/>
              <a:gd name="connsiteY5" fmla="*/ 596085 h 647125"/>
              <a:gd name="connsiteX6" fmla="*/ 72916 w 319005"/>
              <a:gd name="connsiteY6" fmla="*/ 349995 h 647125"/>
              <a:gd name="connsiteX7" fmla="*/ 72916 w 319005"/>
              <a:gd name="connsiteY7" fmla="*/ 0 h 64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005" h="647125">
                <a:moveTo>
                  <a:pt x="72916" y="0"/>
                </a:moveTo>
                <a:lnTo>
                  <a:pt x="0" y="0"/>
                </a:lnTo>
                <a:lnTo>
                  <a:pt x="0" y="364578"/>
                </a:lnTo>
                <a:cubicBezTo>
                  <a:pt x="0" y="375515"/>
                  <a:pt x="3646" y="384629"/>
                  <a:pt x="10937" y="390098"/>
                </a:cubicBezTo>
                <a:lnTo>
                  <a:pt x="267965" y="647125"/>
                </a:lnTo>
                <a:lnTo>
                  <a:pt x="319006" y="596085"/>
                </a:lnTo>
                <a:lnTo>
                  <a:pt x="72916" y="349995"/>
                </a:lnTo>
                <a:lnTo>
                  <a:pt x="72916" y="0"/>
                </a:lnTo>
                <a:close/>
              </a:path>
            </a:pathLst>
          </a:custGeom>
          <a:solidFill>
            <a:schemeClr val="bg1"/>
          </a:solidFill>
          <a:ln w="18157" cap="flat">
            <a:noFill/>
            <a:prstDash val="solid"/>
            <a:miter/>
          </a:ln>
        </p:spPr>
        <p:txBody>
          <a:bodyPr rtlCol="0" anchor="ctr"/>
          <a:lstStyle/>
          <a:p>
            <a:endParaRPr lang="id-ID" dirty="0"/>
          </a:p>
        </p:txBody>
      </p:sp>
      <p:sp>
        <p:nvSpPr>
          <p:cNvPr id="35" name="Freeform: Shape 34">
            <a:extLst>
              <a:ext uri="{FF2B5EF4-FFF2-40B4-BE49-F238E27FC236}">
                <a16:creationId xmlns:a16="http://schemas.microsoft.com/office/drawing/2014/main" id="{B0C80881-5228-7B32-E956-3E7DE457601F}"/>
              </a:ext>
            </a:extLst>
          </p:cNvPr>
          <p:cNvSpPr/>
          <p:nvPr/>
        </p:nvSpPr>
        <p:spPr>
          <a:xfrm rot="18998692">
            <a:off x="10634170" y="706164"/>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36" name="Freeform: Shape 35">
            <a:extLst>
              <a:ext uri="{FF2B5EF4-FFF2-40B4-BE49-F238E27FC236}">
                <a16:creationId xmlns:a16="http://schemas.microsoft.com/office/drawing/2014/main" id="{40AD08E2-A3FF-33F0-C2C0-2A5E4D9BE8A0}"/>
              </a:ext>
            </a:extLst>
          </p:cNvPr>
          <p:cNvSpPr/>
          <p:nvPr/>
        </p:nvSpPr>
        <p:spPr>
          <a:xfrm rot="18998692">
            <a:off x="10634170" y="1654066"/>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37" name="Freeform: Shape 36">
            <a:extLst>
              <a:ext uri="{FF2B5EF4-FFF2-40B4-BE49-F238E27FC236}">
                <a16:creationId xmlns:a16="http://schemas.microsoft.com/office/drawing/2014/main" id="{6DE08277-D3C8-97A0-6CEB-FA269446D24C}"/>
              </a:ext>
            </a:extLst>
          </p:cNvPr>
          <p:cNvSpPr/>
          <p:nvPr/>
        </p:nvSpPr>
        <p:spPr>
          <a:xfrm rot="18998692">
            <a:off x="10160219" y="1180115"/>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38" name="Freeform: Shape 37">
            <a:extLst>
              <a:ext uri="{FF2B5EF4-FFF2-40B4-BE49-F238E27FC236}">
                <a16:creationId xmlns:a16="http://schemas.microsoft.com/office/drawing/2014/main" id="{7193090C-6EF1-FF6A-5F12-3A1A5597CE17}"/>
              </a:ext>
            </a:extLst>
          </p:cNvPr>
          <p:cNvSpPr/>
          <p:nvPr/>
        </p:nvSpPr>
        <p:spPr>
          <a:xfrm rot="18998692">
            <a:off x="11108121" y="1180115"/>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Tree>
    <p:extLst>
      <p:ext uri="{BB962C8B-B14F-4D97-AF65-F5344CB8AC3E}">
        <p14:creationId xmlns:p14="http://schemas.microsoft.com/office/powerpoint/2010/main" val="730794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9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9D1F-5BF6-18FD-1AF3-CC6B5B6A89F3}"/>
              </a:ext>
            </a:extLst>
          </p:cNvPr>
          <p:cNvSpPr>
            <a:spLocks noGrp="1"/>
          </p:cNvSpPr>
          <p:nvPr>
            <p:ph type="ctrTitle"/>
          </p:nvPr>
        </p:nvSpPr>
        <p:spPr>
          <a:xfrm>
            <a:off x="687405" y="801122"/>
            <a:ext cx="9144000" cy="1103094"/>
          </a:xfrm>
        </p:spPr>
        <p:txBody>
          <a:bodyPr>
            <a:normAutofit/>
          </a:bodyPr>
          <a:lstStyle/>
          <a:p>
            <a:pPr algn="l"/>
            <a:r>
              <a:rPr lang="id-ID" sz="4400" b="1" dirty="0">
                <a:solidFill>
                  <a:schemeClr val="bg1"/>
                </a:solidFill>
              </a:rPr>
              <a:t>	Sejarah E-</a:t>
            </a:r>
            <a:r>
              <a:rPr lang="id-ID" sz="4400" b="1" dirty="0" err="1">
                <a:solidFill>
                  <a:schemeClr val="bg1"/>
                </a:solidFill>
              </a:rPr>
              <a:t>Commerce</a:t>
            </a:r>
            <a:endParaRPr lang="id-ID" sz="4400" b="1" dirty="0">
              <a:solidFill>
                <a:schemeClr val="bg1"/>
              </a:solidFill>
            </a:endParaRPr>
          </a:p>
        </p:txBody>
      </p:sp>
      <p:sp>
        <p:nvSpPr>
          <p:cNvPr id="6" name="Subtitle 5">
            <a:extLst>
              <a:ext uri="{FF2B5EF4-FFF2-40B4-BE49-F238E27FC236}">
                <a16:creationId xmlns:a16="http://schemas.microsoft.com/office/drawing/2014/main" id="{611915A0-5CDB-EA31-8DBE-2840B4F3E9E2}"/>
              </a:ext>
            </a:extLst>
          </p:cNvPr>
          <p:cNvSpPr>
            <a:spLocks noGrp="1"/>
          </p:cNvSpPr>
          <p:nvPr>
            <p:ph type="subTitle" idx="1"/>
          </p:nvPr>
        </p:nvSpPr>
        <p:spPr>
          <a:xfrm>
            <a:off x="609600" y="2007476"/>
            <a:ext cx="10920247" cy="4382814"/>
          </a:xfrm>
        </p:spPr>
        <p:txBody>
          <a:bodyPr>
            <a:noAutofit/>
          </a:bodyPr>
          <a:lstStyle/>
          <a:p>
            <a:pPr algn="just">
              <a:lnSpc>
                <a:spcPct val="150000"/>
              </a:lnSpc>
            </a:pPr>
            <a:r>
              <a:rPr lang="id-ID" sz="2000" dirty="0">
                <a:solidFill>
                  <a:schemeClr val="bg1"/>
                </a:solidFill>
              </a:rPr>
              <a:t>Perkembangan e </a:t>
            </a:r>
            <a:r>
              <a:rPr lang="id-ID" sz="2000" dirty="0" err="1">
                <a:solidFill>
                  <a:schemeClr val="bg1"/>
                </a:solidFill>
              </a:rPr>
              <a:t>commerce</a:t>
            </a:r>
            <a:r>
              <a:rPr lang="id-ID" sz="2000" dirty="0">
                <a:solidFill>
                  <a:schemeClr val="bg1"/>
                </a:solidFill>
              </a:rPr>
              <a:t> berawal di tahun 1962 dari seorang peneliti asal </a:t>
            </a:r>
            <a:r>
              <a:rPr lang="id-ID" sz="2000" dirty="0" err="1">
                <a:solidFill>
                  <a:schemeClr val="bg1"/>
                </a:solidFill>
              </a:rPr>
              <a:t>amerika</a:t>
            </a:r>
            <a:r>
              <a:rPr lang="id-ID" sz="2000" dirty="0">
                <a:solidFill>
                  <a:schemeClr val="bg1"/>
                </a:solidFill>
              </a:rPr>
              <a:t> serikat bernama </a:t>
            </a:r>
            <a:r>
              <a:rPr lang="id-ID" sz="2000" dirty="0" err="1">
                <a:solidFill>
                  <a:schemeClr val="bg1"/>
                </a:solidFill>
              </a:rPr>
              <a:t>joseph</a:t>
            </a:r>
            <a:r>
              <a:rPr lang="id-ID" sz="2000" dirty="0">
                <a:solidFill>
                  <a:schemeClr val="bg1"/>
                </a:solidFill>
              </a:rPr>
              <a:t> </a:t>
            </a:r>
            <a:r>
              <a:rPr lang="id-ID" sz="2000" dirty="0" err="1">
                <a:solidFill>
                  <a:schemeClr val="bg1"/>
                </a:solidFill>
              </a:rPr>
              <a:t>carl</a:t>
            </a:r>
            <a:r>
              <a:rPr lang="id-ID" sz="2000" dirty="0">
                <a:solidFill>
                  <a:schemeClr val="bg1"/>
                </a:solidFill>
              </a:rPr>
              <a:t> </a:t>
            </a:r>
            <a:r>
              <a:rPr lang="id-ID" sz="2000" dirty="0" err="1">
                <a:solidFill>
                  <a:schemeClr val="bg1"/>
                </a:solidFill>
              </a:rPr>
              <a:t>robenett</a:t>
            </a:r>
            <a:r>
              <a:rPr lang="id-ID" sz="2000" dirty="0">
                <a:solidFill>
                  <a:schemeClr val="bg1"/>
                </a:solidFill>
              </a:rPr>
              <a:t> </a:t>
            </a:r>
            <a:r>
              <a:rPr lang="id-ID" sz="2000" dirty="0" err="1">
                <a:solidFill>
                  <a:schemeClr val="bg1"/>
                </a:solidFill>
              </a:rPr>
              <a:t>licklider</a:t>
            </a:r>
            <a:r>
              <a:rPr lang="id-ID" sz="2000" dirty="0">
                <a:solidFill>
                  <a:schemeClr val="bg1"/>
                </a:solidFill>
              </a:rPr>
              <a:t> yang melakukan penelitian terkait </a:t>
            </a:r>
            <a:r>
              <a:rPr lang="id-ID" sz="2000" dirty="0" err="1">
                <a:solidFill>
                  <a:schemeClr val="bg1"/>
                </a:solidFill>
              </a:rPr>
              <a:t>networking</a:t>
            </a:r>
            <a:r>
              <a:rPr lang="id-ID" sz="2000" dirty="0">
                <a:solidFill>
                  <a:schemeClr val="bg1"/>
                </a:solidFill>
              </a:rPr>
              <a:t>. Kemudian di tahun yang masih sama seorang peneliti dari </a:t>
            </a:r>
            <a:r>
              <a:rPr lang="id-ID" sz="2000" dirty="0" err="1">
                <a:solidFill>
                  <a:schemeClr val="bg1"/>
                </a:solidFill>
              </a:rPr>
              <a:t>massachusetts</a:t>
            </a:r>
            <a:r>
              <a:rPr lang="id-ID" sz="2000" dirty="0">
                <a:solidFill>
                  <a:schemeClr val="bg1"/>
                </a:solidFill>
              </a:rPr>
              <a:t> </a:t>
            </a:r>
            <a:r>
              <a:rPr lang="id-ID" sz="2000" dirty="0" err="1">
                <a:solidFill>
                  <a:schemeClr val="bg1"/>
                </a:solidFill>
              </a:rPr>
              <a:t>institute</a:t>
            </a:r>
            <a:r>
              <a:rPr lang="id-ID" sz="2000" dirty="0">
                <a:solidFill>
                  <a:schemeClr val="bg1"/>
                </a:solidFill>
              </a:rPr>
              <a:t> </a:t>
            </a:r>
            <a:r>
              <a:rPr lang="id-ID" sz="2000" dirty="0" err="1">
                <a:solidFill>
                  <a:schemeClr val="bg1"/>
                </a:solidFill>
              </a:rPr>
              <a:t>of</a:t>
            </a:r>
            <a:r>
              <a:rPr lang="id-ID" sz="2000" dirty="0">
                <a:solidFill>
                  <a:schemeClr val="bg1"/>
                </a:solidFill>
              </a:rPr>
              <a:t> </a:t>
            </a:r>
            <a:r>
              <a:rPr lang="id-ID" sz="2000" dirty="0" err="1">
                <a:solidFill>
                  <a:schemeClr val="bg1"/>
                </a:solidFill>
              </a:rPr>
              <a:t>technology</a:t>
            </a:r>
            <a:r>
              <a:rPr lang="id-ID" sz="2000" dirty="0">
                <a:solidFill>
                  <a:schemeClr val="bg1"/>
                </a:solidFill>
              </a:rPr>
              <a:t> bernama </a:t>
            </a:r>
            <a:r>
              <a:rPr lang="id-ID" sz="2000" dirty="0" err="1">
                <a:solidFill>
                  <a:schemeClr val="bg1"/>
                </a:solidFill>
              </a:rPr>
              <a:t>lawrence</a:t>
            </a:r>
            <a:r>
              <a:rPr lang="id-ID" sz="2000" dirty="0">
                <a:solidFill>
                  <a:schemeClr val="bg1"/>
                </a:solidFill>
              </a:rPr>
              <a:t> </a:t>
            </a:r>
            <a:r>
              <a:rPr lang="id-ID" sz="2000" dirty="0" err="1">
                <a:solidFill>
                  <a:schemeClr val="bg1"/>
                </a:solidFill>
              </a:rPr>
              <a:t>robert</a:t>
            </a:r>
            <a:r>
              <a:rPr lang="id-ID" sz="2000" dirty="0">
                <a:solidFill>
                  <a:schemeClr val="bg1"/>
                </a:solidFill>
              </a:rPr>
              <a:t> yang juga melakukan penelitian tentang internet dari riset pemerintah </a:t>
            </a:r>
            <a:r>
              <a:rPr lang="id-ID" sz="2000" dirty="0" err="1">
                <a:solidFill>
                  <a:schemeClr val="bg1"/>
                </a:solidFill>
              </a:rPr>
              <a:t>amerika</a:t>
            </a:r>
            <a:r>
              <a:rPr lang="id-ID" sz="2000" dirty="0">
                <a:solidFill>
                  <a:schemeClr val="bg1"/>
                </a:solidFill>
              </a:rPr>
              <a:t> serikat. kemudian perkembangannya berlanjut di tahun 1970, mulai dirilis </a:t>
            </a:r>
            <a:r>
              <a:rPr lang="id-ID" sz="2000" dirty="0" err="1">
                <a:solidFill>
                  <a:schemeClr val="bg1"/>
                </a:solidFill>
              </a:rPr>
              <a:t>electronic</a:t>
            </a:r>
            <a:r>
              <a:rPr lang="id-ID" sz="2000" dirty="0">
                <a:solidFill>
                  <a:schemeClr val="bg1"/>
                </a:solidFill>
              </a:rPr>
              <a:t> </a:t>
            </a:r>
            <a:r>
              <a:rPr lang="id-ID" sz="2000" dirty="0" err="1">
                <a:solidFill>
                  <a:schemeClr val="bg1"/>
                </a:solidFill>
              </a:rPr>
              <a:t>fund</a:t>
            </a:r>
            <a:r>
              <a:rPr lang="id-ID" sz="2000" dirty="0">
                <a:solidFill>
                  <a:schemeClr val="bg1"/>
                </a:solidFill>
              </a:rPr>
              <a:t> transfer atau </a:t>
            </a:r>
            <a:r>
              <a:rPr lang="id-ID" sz="2000" dirty="0" err="1">
                <a:solidFill>
                  <a:schemeClr val="bg1"/>
                </a:solidFill>
              </a:rPr>
              <a:t>eft</a:t>
            </a:r>
            <a:r>
              <a:rPr lang="id-ID" sz="2000" dirty="0">
                <a:solidFill>
                  <a:schemeClr val="bg1"/>
                </a:solidFill>
              </a:rPr>
              <a:t> yang pengaplikasiannya masih terbatas hanya bagi kalangan perusahaan besar saja. era tahun 90an yang mulai keluar aplikasi e </a:t>
            </a:r>
            <a:r>
              <a:rPr lang="id-ID" sz="2000" dirty="0" err="1">
                <a:solidFill>
                  <a:schemeClr val="bg1"/>
                </a:solidFill>
              </a:rPr>
              <a:t>commerce</a:t>
            </a:r>
            <a:r>
              <a:rPr lang="id-ID" sz="2000" dirty="0">
                <a:solidFill>
                  <a:schemeClr val="bg1"/>
                </a:solidFill>
              </a:rPr>
              <a:t> pertama di khususkan bagi pihak perusahaan. e </a:t>
            </a:r>
            <a:r>
              <a:rPr lang="id-ID" sz="2000" dirty="0" err="1">
                <a:solidFill>
                  <a:schemeClr val="bg1"/>
                </a:solidFill>
              </a:rPr>
              <a:t>commerce</a:t>
            </a:r>
            <a:r>
              <a:rPr lang="id-ID" sz="2000" dirty="0">
                <a:solidFill>
                  <a:schemeClr val="bg1"/>
                </a:solidFill>
              </a:rPr>
              <a:t> semakin terkenal </a:t>
            </a:r>
            <a:r>
              <a:rPr lang="id-ID" sz="2000" dirty="0" err="1">
                <a:solidFill>
                  <a:schemeClr val="bg1"/>
                </a:solidFill>
              </a:rPr>
              <a:t>dikalangan</a:t>
            </a:r>
            <a:r>
              <a:rPr lang="id-ID" sz="2000" dirty="0">
                <a:solidFill>
                  <a:schemeClr val="bg1"/>
                </a:solidFill>
              </a:rPr>
              <a:t> masyarakat luas terutama di tahun 1994. era tahun 1998 hingga tahun 2000, banyak organisasi bisnis dan perusahaan besar di </a:t>
            </a:r>
            <a:r>
              <a:rPr lang="id-ID" sz="2000" dirty="0" err="1">
                <a:solidFill>
                  <a:schemeClr val="bg1"/>
                </a:solidFill>
              </a:rPr>
              <a:t>amerika</a:t>
            </a:r>
            <a:r>
              <a:rPr lang="id-ID" sz="2000" dirty="0">
                <a:solidFill>
                  <a:schemeClr val="bg1"/>
                </a:solidFill>
              </a:rPr>
              <a:t> dan juga </a:t>
            </a:r>
            <a:r>
              <a:rPr lang="id-ID" sz="2000" dirty="0" err="1">
                <a:solidFill>
                  <a:schemeClr val="bg1"/>
                </a:solidFill>
              </a:rPr>
              <a:t>eropa</a:t>
            </a:r>
            <a:r>
              <a:rPr lang="id-ID" sz="2000" dirty="0">
                <a:solidFill>
                  <a:schemeClr val="bg1"/>
                </a:solidFill>
              </a:rPr>
              <a:t> yang mengembangkan </a:t>
            </a:r>
            <a:r>
              <a:rPr lang="id-ID" sz="2000" dirty="0" err="1">
                <a:solidFill>
                  <a:schemeClr val="bg1"/>
                </a:solidFill>
              </a:rPr>
              <a:t>website</a:t>
            </a:r>
            <a:r>
              <a:rPr lang="id-ID" sz="2000" dirty="0">
                <a:solidFill>
                  <a:schemeClr val="bg1"/>
                </a:solidFill>
              </a:rPr>
              <a:t> perdagangan sejenis.</a:t>
            </a:r>
          </a:p>
        </p:txBody>
      </p:sp>
      <p:sp>
        <p:nvSpPr>
          <p:cNvPr id="9" name="Freeform: Shape 8">
            <a:extLst>
              <a:ext uri="{FF2B5EF4-FFF2-40B4-BE49-F238E27FC236}">
                <a16:creationId xmlns:a16="http://schemas.microsoft.com/office/drawing/2014/main" id="{070D3ED4-7C1E-1D30-48AD-BF39A0ADA934}"/>
              </a:ext>
            </a:extLst>
          </p:cNvPr>
          <p:cNvSpPr/>
          <p:nvPr/>
        </p:nvSpPr>
        <p:spPr>
          <a:xfrm>
            <a:off x="742950" y="1816976"/>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bg1"/>
          </a:solidFill>
          <a:ln w="9525"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4D2563C5-8FC0-75B8-1F22-C7A8A0C41F76}"/>
              </a:ext>
            </a:extLst>
          </p:cNvPr>
          <p:cNvSpPr/>
          <p:nvPr/>
        </p:nvSpPr>
        <p:spPr>
          <a:xfrm>
            <a:off x="742950" y="1226426"/>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chemeClr val="bg1"/>
          </a:solidFill>
          <a:ln w="9525" cap="flat">
            <a:noFill/>
            <a:prstDash val="solid"/>
            <a:miter/>
          </a:ln>
        </p:spPr>
        <p:txBody>
          <a:bodyPr rtlCol="0" anchor="ctr"/>
          <a:lstStyle/>
          <a:p>
            <a:endParaRPr lang="id-ID"/>
          </a:p>
        </p:txBody>
      </p:sp>
      <p:sp>
        <p:nvSpPr>
          <p:cNvPr id="11" name="Freeform: Shape 10">
            <a:extLst>
              <a:ext uri="{FF2B5EF4-FFF2-40B4-BE49-F238E27FC236}">
                <a16:creationId xmlns:a16="http://schemas.microsoft.com/office/drawing/2014/main" id="{87708E5F-47A7-9CAD-37F4-08679F37D6C6}"/>
              </a:ext>
            </a:extLst>
          </p:cNvPr>
          <p:cNvSpPr/>
          <p:nvPr/>
        </p:nvSpPr>
        <p:spPr>
          <a:xfrm>
            <a:off x="1219200" y="1702676"/>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chemeClr val="bg1"/>
          </a:solidFill>
          <a:ln w="9525" cap="flat">
            <a:noFill/>
            <a:prstDash val="solid"/>
            <a:miter/>
          </a:ln>
        </p:spPr>
        <p:txBody>
          <a:bodyPr rtlCol="0" anchor="ctr"/>
          <a:lstStyle/>
          <a:p>
            <a:endParaRPr lang="id-ID"/>
          </a:p>
        </p:txBody>
      </p:sp>
      <p:sp>
        <p:nvSpPr>
          <p:cNvPr id="12" name="Freeform: Shape 11">
            <a:extLst>
              <a:ext uri="{FF2B5EF4-FFF2-40B4-BE49-F238E27FC236}">
                <a16:creationId xmlns:a16="http://schemas.microsoft.com/office/drawing/2014/main" id="{845CA1C6-7E96-41CE-177A-238CABE82A43}"/>
              </a:ext>
            </a:extLst>
          </p:cNvPr>
          <p:cNvSpPr/>
          <p:nvPr/>
        </p:nvSpPr>
        <p:spPr>
          <a:xfrm>
            <a:off x="1219200" y="1378826"/>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bg1"/>
          </a:solidFill>
          <a:ln w="9525" cap="flat">
            <a:noFill/>
            <a:prstDash val="solid"/>
            <a:miter/>
          </a:ln>
        </p:spPr>
        <p:txBody>
          <a:bodyPr rtlCol="0" anchor="ctr"/>
          <a:lstStyle/>
          <a:p>
            <a:endParaRPr lang="id-ID"/>
          </a:p>
        </p:txBody>
      </p:sp>
      <p:sp>
        <p:nvSpPr>
          <p:cNvPr id="13" name="Freeform: Shape 12">
            <a:extLst>
              <a:ext uri="{FF2B5EF4-FFF2-40B4-BE49-F238E27FC236}">
                <a16:creationId xmlns:a16="http://schemas.microsoft.com/office/drawing/2014/main" id="{2EC79558-4B61-BE6C-5C7B-EB09070BFD1D}"/>
              </a:ext>
            </a:extLst>
          </p:cNvPr>
          <p:cNvSpPr/>
          <p:nvPr/>
        </p:nvSpPr>
        <p:spPr>
          <a:xfrm>
            <a:off x="1219200" y="1264526"/>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chemeClr val="bg1"/>
          </a:solidFill>
          <a:ln w="9525" cap="flat">
            <a:noFill/>
            <a:prstDash val="solid"/>
            <a:miter/>
          </a:ln>
        </p:spPr>
        <p:txBody>
          <a:bodyPr rtlCol="0" anchor="ctr"/>
          <a:lstStyle/>
          <a:p>
            <a:endParaRPr lang="id-ID"/>
          </a:p>
        </p:txBody>
      </p:sp>
      <p:sp>
        <p:nvSpPr>
          <p:cNvPr id="15" name="Freeform: Shape 14">
            <a:extLst>
              <a:ext uri="{FF2B5EF4-FFF2-40B4-BE49-F238E27FC236}">
                <a16:creationId xmlns:a16="http://schemas.microsoft.com/office/drawing/2014/main" id="{9972F4EF-4C37-9645-2310-18109929F897}"/>
              </a:ext>
            </a:extLst>
          </p:cNvPr>
          <p:cNvSpPr/>
          <p:nvPr/>
        </p:nvSpPr>
        <p:spPr>
          <a:xfrm>
            <a:off x="857250" y="1283576"/>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bg1"/>
          </a:solidFill>
          <a:ln w="9525" cap="flat">
            <a:noFill/>
            <a:prstDash val="solid"/>
            <a:miter/>
          </a:ln>
        </p:spPr>
        <p:txBody>
          <a:bodyPr rtlCol="0" anchor="ctr"/>
          <a:lstStyle/>
          <a:p>
            <a:endParaRPr lang="id-ID"/>
          </a:p>
        </p:txBody>
      </p:sp>
      <p:sp>
        <p:nvSpPr>
          <p:cNvPr id="25" name="Freeform: Shape 24">
            <a:extLst>
              <a:ext uri="{FF2B5EF4-FFF2-40B4-BE49-F238E27FC236}">
                <a16:creationId xmlns:a16="http://schemas.microsoft.com/office/drawing/2014/main" id="{4D902756-2782-E5FA-7449-8E92CC9D7470}"/>
              </a:ext>
            </a:extLst>
          </p:cNvPr>
          <p:cNvSpPr/>
          <p:nvPr/>
        </p:nvSpPr>
        <p:spPr>
          <a:xfrm>
            <a:off x="10000262" y="533727"/>
            <a:ext cx="1385395" cy="1385395"/>
          </a:xfrm>
          <a:custGeom>
            <a:avLst/>
            <a:gdLst>
              <a:gd name="connsiteX0" fmla="*/ 692698 w 1385395"/>
              <a:gd name="connsiteY0" fmla="*/ 1276022 h 1385395"/>
              <a:gd name="connsiteX1" fmla="*/ 109373 w 1385395"/>
              <a:gd name="connsiteY1" fmla="*/ 692698 h 1385395"/>
              <a:gd name="connsiteX2" fmla="*/ 692698 w 1385395"/>
              <a:gd name="connsiteY2" fmla="*/ 109373 h 1385395"/>
              <a:gd name="connsiteX3" fmla="*/ 1276022 w 1385395"/>
              <a:gd name="connsiteY3" fmla="*/ 692698 h 1385395"/>
              <a:gd name="connsiteX4" fmla="*/ 692698 w 1385395"/>
              <a:gd name="connsiteY4" fmla="*/ 1276022 h 1385395"/>
              <a:gd name="connsiteX5" fmla="*/ 692698 w 1385395"/>
              <a:gd name="connsiteY5" fmla="*/ 0 h 1385395"/>
              <a:gd name="connsiteX6" fmla="*/ 0 w 1385395"/>
              <a:gd name="connsiteY6" fmla="*/ 692698 h 1385395"/>
              <a:gd name="connsiteX7" fmla="*/ 692698 w 1385395"/>
              <a:gd name="connsiteY7" fmla="*/ 1385395 h 1385395"/>
              <a:gd name="connsiteX8" fmla="*/ 1385395 w 1385395"/>
              <a:gd name="connsiteY8" fmla="*/ 692698 h 1385395"/>
              <a:gd name="connsiteX9" fmla="*/ 692698 w 1385395"/>
              <a:gd name="connsiteY9" fmla="*/ 0 h 138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5395" h="1385395">
                <a:moveTo>
                  <a:pt x="692698" y="1276022"/>
                </a:moveTo>
                <a:cubicBezTo>
                  <a:pt x="371869" y="1276022"/>
                  <a:pt x="109373" y="1013526"/>
                  <a:pt x="109373" y="692698"/>
                </a:cubicBezTo>
                <a:cubicBezTo>
                  <a:pt x="109373" y="371869"/>
                  <a:pt x="371869" y="109373"/>
                  <a:pt x="692698" y="109373"/>
                </a:cubicBezTo>
                <a:cubicBezTo>
                  <a:pt x="1013526" y="109373"/>
                  <a:pt x="1276022" y="371869"/>
                  <a:pt x="1276022" y="692698"/>
                </a:cubicBezTo>
                <a:cubicBezTo>
                  <a:pt x="1276022" y="1013526"/>
                  <a:pt x="1013526" y="1276022"/>
                  <a:pt x="692698" y="1276022"/>
                </a:cubicBezTo>
                <a:close/>
                <a:moveTo>
                  <a:pt x="692698" y="0"/>
                </a:moveTo>
                <a:cubicBezTo>
                  <a:pt x="309891" y="0"/>
                  <a:pt x="0" y="309891"/>
                  <a:pt x="0" y="692698"/>
                </a:cubicBezTo>
                <a:cubicBezTo>
                  <a:pt x="0" y="1075504"/>
                  <a:pt x="309891" y="1385395"/>
                  <a:pt x="692698" y="1385395"/>
                </a:cubicBezTo>
                <a:cubicBezTo>
                  <a:pt x="1075504" y="1385395"/>
                  <a:pt x="1385395" y="1075504"/>
                  <a:pt x="1385395" y="692698"/>
                </a:cubicBezTo>
                <a:cubicBezTo>
                  <a:pt x="1385395" y="309891"/>
                  <a:pt x="1075504" y="0"/>
                  <a:pt x="692698" y="0"/>
                </a:cubicBezTo>
                <a:close/>
              </a:path>
            </a:pathLst>
          </a:custGeom>
          <a:solidFill>
            <a:schemeClr val="bg1"/>
          </a:solidFill>
          <a:ln w="18157" cap="flat">
            <a:noFill/>
            <a:prstDash val="solid"/>
            <a:miter/>
          </a:ln>
        </p:spPr>
        <p:txBody>
          <a:bodyPr rtlCol="0" anchor="ctr"/>
          <a:lstStyle/>
          <a:p>
            <a:endParaRPr lang="id-ID"/>
          </a:p>
        </p:txBody>
      </p:sp>
      <p:sp>
        <p:nvSpPr>
          <p:cNvPr id="26" name="Freeform: Shape 25">
            <a:extLst>
              <a:ext uri="{FF2B5EF4-FFF2-40B4-BE49-F238E27FC236}">
                <a16:creationId xmlns:a16="http://schemas.microsoft.com/office/drawing/2014/main" id="{0F4DD3EB-E2E2-F541-089D-9E34C4872CD1}"/>
              </a:ext>
            </a:extLst>
          </p:cNvPr>
          <p:cNvSpPr/>
          <p:nvPr/>
        </p:nvSpPr>
        <p:spPr>
          <a:xfrm rot="16200000">
            <a:off x="10465099" y="779817"/>
            <a:ext cx="319005" cy="647125"/>
          </a:xfrm>
          <a:custGeom>
            <a:avLst/>
            <a:gdLst>
              <a:gd name="connsiteX0" fmla="*/ 72916 w 319005"/>
              <a:gd name="connsiteY0" fmla="*/ 0 h 647125"/>
              <a:gd name="connsiteX1" fmla="*/ 0 w 319005"/>
              <a:gd name="connsiteY1" fmla="*/ 0 h 647125"/>
              <a:gd name="connsiteX2" fmla="*/ 0 w 319005"/>
              <a:gd name="connsiteY2" fmla="*/ 364578 h 647125"/>
              <a:gd name="connsiteX3" fmla="*/ 10937 w 319005"/>
              <a:gd name="connsiteY3" fmla="*/ 390098 h 647125"/>
              <a:gd name="connsiteX4" fmla="*/ 267965 w 319005"/>
              <a:gd name="connsiteY4" fmla="*/ 647125 h 647125"/>
              <a:gd name="connsiteX5" fmla="*/ 319006 w 319005"/>
              <a:gd name="connsiteY5" fmla="*/ 596085 h 647125"/>
              <a:gd name="connsiteX6" fmla="*/ 72916 w 319005"/>
              <a:gd name="connsiteY6" fmla="*/ 349995 h 647125"/>
              <a:gd name="connsiteX7" fmla="*/ 72916 w 319005"/>
              <a:gd name="connsiteY7" fmla="*/ 0 h 64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005" h="647125">
                <a:moveTo>
                  <a:pt x="72916" y="0"/>
                </a:moveTo>
                <a:lnTo>
                  <a:pt x="0" y="0"/>
                </a:lnTo>
                <a:lnTo>
                  <a:pt x="0" y="364578"/>
                </a:lnTo>
                <a:cubicBezTo>
                  <a:pt x="0" y="375515"/>
                  <a:pt x="3646" y="384629"/>
                  <a:pt x="10937" y="390098"/>
                </a:cubicBezTo>
                <a:lnTo>
                  <a:pt x="267965" y="647125"/>
                </a:lnTo>
                <a:lnTo>
                  <a:pt x="319006" y="596085"/>
                </a:lnTo>
                <a:lnTo>
                  <a:pt x="72916" y="349995"/>
                </a:lnTo>
                <a:lnTo>
                  <a:pt x="72916" y="0"/>
                </a:lnTo>
                <a:close/>
              </a:path>
            </a:pathLst>
          </a:custGeom>
          <a:solidFill>
            <a:schemeClr val="bg1"/>
          </a:solidFill>
          <a:ln w="18157" cap="flat">
            <a:noFill/>
            <a:prstDash val="solid"/>
            <a:miter/>
          </a:ln>
        </p:spPr>
        <p:txBody>
          <a:bodyPr rtlCol="0" anchor="ctr"/>
          <a:lstStyle/>
          <a:p>
            <a:endParaRPr lang="id-ID" dirty="0"/>
          </a:p>
        </p:txBody>
      </p:sp>
      <p:sp>
        <p:nvSpPr>
          <p:cNvPr id="27" name="Freeform: Shape 26">
            <a:extLst>
              <a:ext uri="{FF2B5EF4-FFF2-40B4-BE49-F238E27FC236}">
                <a16:creationId xmlns:a16="http://schemas.microsoft.com/office/drawing/2014/main" id="{5275255D-94DA-BC8D-403A-5426139BC52D}"/>
              </a:ext>
            </a:extLst>
          </p:cNvPr>
          <p:cNvSpPr/>
          <p:nvPr/>
        </p:nvSpPr>
        <p:spPr>
          <a:xfrm>
            <a:off x="10656502" y="716016"/>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28" name="Freeform: Shape 27">
            <a:extLst>
              <a:ext uri="{FF2B5EF4-FFF2-40B4-BE49-F238E27FC236}">
                <a16:creationId xmlns:a16="http://schemas.microsoft.com/office/drawing/2014/main" id="{5D5BA471-7C23-2693-F38B-A21E2017C95B}"/>
              </a:ext>
            </a:extLst>
          </p:cNvPr>
          <p:cNvSpPr/>
          <p:nvPr/>
        </p:nvSpPr>
        <p:spPr>
          <a:xfrm>
            <a:off x="10656502" y="1663918"/>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29" name="Freeform: Shape 28">
            <a:extLst>
              <a:ext uri="{FF2B5EF4-FFF2-40B4-BE49-F238E27FC236}">
                <a16:creationId xmlns:a16="http://schemas.microsoft.com/office/drawing/2014/main" id="{5B02F0CD-764C-1582-CD0B-FD7CFC0ED244}"/>
              </a:ext>
            </a:extLst>
          </p:cNvPr>
          <p:cNvSpPr/>
          <p:nvPr/>
        </p:nvSpPr>
        <p:spPr>
          <a:xfrm>
            <a:off x="10182551" y="1189967"/>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
        <p:nvSpPr>
          <p:cNvPr id="30" name="Freeform: Shape 29">
            <a:extLst>
              <a:ext uri="{FF2B5EF4-FFF2-40B4-BE49-F238E27FC236}">
                <a16:creationId xmlns:a16="http://schemas.microsoft.com/office/drawing/2014/main" id="{34187586-1E17-B396-63D1-658C44A8705B}"/>
              </a:ext>
            </a:extLst>
          </p:cNvPr>
          <p:cNvSpPr/>
          <p:nvPr/>
        </p:nvSpPr>
        <p:spPr>
          <a:xfrm>
            <a:off x="11130453" y="1189967"/>
            <a:ext cx="72915" cy="72915"/>
          </a:xfrm>
          <a:custGeom>
            <a:avLst/>
            <a:gdLst>
              <a:gd name="connsiteX0" fmla="*/ 72916 w 72915"/>
              <a:gd name="connsiteY0" fmla="*/ 36458 h 72915"/>
              <a:gd name="connsiteX1" fmla="*/ 36458 w 72915"/>
              <a:gd name="connsiteY1" fmla="*/ 72916 h 72915"/>
              <a:gd name="connsiteX2" fmla="*/ 0 w 72915"/>
              <a:gd name="connsiteY2" fmla="*/ 36458 h 72915"/>
              <a:gd name="connsiteX3" fmla="*/ 36458 w 72915"/>
              <a:gd name="connsiteY3" fmla="*/ 0 h 72915"/>
              <a:gd name="connsiteX4" fmla="*/ 72916 w 72915"/>
              <a:gd name="connsiteY4" fmla="*/ 36458 h 7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5" h="72915">
                <a:moveTo>
                  <a:pt x="72916" y="36458"/>
                </a:moveTo>
                <a:cubicBezTo>
                  <a:pt x="72916" y="56593"/>
                  <a:pt x="56593" y="72916"/>
                  <a:pt x="36458" y="72916"/>
                </a:cubicBezTo>
                <a:cubicBezTo>
                  <a:pt x="16323" y="72916"/>
                  <a:pt x="0" y="56593"/>
                  <a:pt x="0" y="36458"/>
                </a:cubicBezTo>
                <a:cubicBezTo>
                  <a:pt x="0" y="16323"/>
                  <a:pt x="16323" y="0"/>
                  <a:pt x="36458" y="0"/>
                </a:cubicBezTo>
                <a:cubicBezTo>
                  <a:pt x="56593" y="0"/>
                  <a:pt x="72916" y="16323"/>
                  <a:pt x="72916" y="36458"/>
                </a:cubicBezTo>
                <a:close/>
              </a:path>
            </a:pathLst>
          </a:custGeom>
          <a:solidFill>
            <a:schemeClr val="bg1"/>
          </a:solidFill>
          <a:ln w="18157" cap="flat">
            <a:noFill/>
            <a:prstDash val="solid"/>
            <a:miter/>
          </a:ln>
        </p:spPr>
        <p:txBody>
          <a:bodyPr rtlCol="0" anchor="ctr"/>
          <a:lstStyle/>
          <a:p>
            <a:endParaRPr lang="id-ID"/>
          </a:p>
        </p:txBody>
      </p:sp>
    </p:spTree>
    <p:extLst>
      <p:ext uri="{BB962C8B-B14F-4D97-AF65-F5344CB8AC3E}">
        <p14:creationId xmlns:p14="http://schemas.microsoft.com/office/powerpoint/2010/main" val="3988699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1007</TotalTime>
  <Words>1049</Words>
  <Application>Microsoft Office PowerPoint</Application>
  <PresentationFormat>Widescreen</PresentationFormat>
  <Paragraphs>60</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Felix Titling</vt:lpstr>
      <vt:lpstr>Times New Roman</vt:lpstr>
      <vt:lpstr>Office Theme</vt:lpstr>
      <vt:lpstr>Kelompok 8</vt:lpstr>
      <vt:lpstr>Shofwan Assyawqy   Ramadhan</vt:lpstr>
      <vt:lpstr>PowerPoint Presentation</vt:lpstr>
      <vt:lpstr> Latar Belakang</vt:lpstr>
      <vt:lpstr> Rumusan Masalah</vt:lpstr>
      <vt:lpstr> Tujuan </vt:lpstr>
      <vt:lpstr>PowerPoint Presentation</vt:lpstr>
      <vt:lpstr> Pengertian E-Commerce</vt:lpstr>
      <vt:lpstr> Sejarah E-Commerce</vt:lpstr>
      <vt:lpstr>PowerPoint Presentation</vt:lpstr>
      <vt:lpstr>PowerPoint Presentation</vt:lpstr>
      <vt:lpstr>1. B2B E-Commerce</vt:lpstr>
      <vt:lpstr>PowerPoint Presentation</vt:lpstr>
      <vt:lpstr>2. B2C E-Commerce </vt:lpstr>
      <vt:lpstr>PowerPoint Presentation</vt:lpstr>
      <vt:lpstr>3. C2C E-Commerce</vt:lpstr>
      <vt:lpstr>PowerPoint Presentation</vt:lpstr>
      <vt:lpstr>4. C2B E-Commerce</vt:lpstr>
      <vt:lpstr>PowerPoint Presentation</vt:lpstr>
      <vt:lpstr>PowerPoint Presentation</vt:lpstr>
      <vt:lpstr>Kekurangan E-Commerce</vt:lpstr>
      <vt:lpstr>PowerPoint Presentation</vt:lpstr>
      <vt:lpstr>PowerPoint Presentation</vt:lpstr>
      <vt:lpstr>PowerPoint Presentation</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8</dc:title>
  <dc:creator>Dipca Anugrah</dc:creator>
  <cp:lastModifiedBy>Dipca Anugrah</cp:lastModifiedBy>
  <cp:revision>1</cp:revision>
  <dcterms:created xsi:type="dcterms:W3CDTF">2022-10-28T06:59:19Z</dcterms:created>
  <dcterms:modified xsi:type="dcterms:W3CDTF">2022-10-29T09:34:31Z</dcterms:modified>
</cp:coreProperties>
</file>